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8"/>
  </p:notesMasterIdLst>
  <p:sldIdLst>
    <p:sldId id="25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2" r:id="rId28"/>
    <p:sldId id="323" r:id="rId29"/>
    <p:sldId id="324" r:id="rId30"/>
    <p:sldId id="325" r:id="rId31"/>
    <p:sldId id="321" r:id="rId32"/>
    <p:sldId id="326" r:id="rId33"/>
    <p:sldId id="327" r:id="rId34"/>
    <p:sldId id="328" r:id="rId35"/>
    <p:sldId id="332" r:id="rId36"/>
    <p:sldId id="330" r:id="rId37"/>
    <p:sldId id="331" r:id="rId38"/>
    <p:sldId id="278" r:id="rId39"/>
    <p:sldId id="333"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Lst>
  <p:sldSz cx="9144000" cy="5143500" type="screen16x9"/>
  <p:notesSz cx="6858000" cy="9144000"/>
  <p:embeddedFontLst>
    <p:embeddedFont>
      <p:font typeface="Amasis MT Pro Medium" panose="02040604050005020304" pitchFamily="18" charset="0"/>
      <p:regular r:id="rId59"/>
      <p:italic r:id="rId60"/>
    </p:embeddedFont>
    <p:embeddedFont>
      <p:font typeface="Amatic SC" panose="00000500000000000000" pitchFamily="2" charset="-79"/>
      <p:regular r:id="rId61"/>
      <p:bold r:id="rId62"/>
    </p:embeddedFont>
    <p:embeddedFont>
      <p:font typeface="Bahnschrift SemiBold" panose="020B0502040204020203" pitchFamily="34" charset="0"/>
      <p:bold r:id="rId63"/>
    </p:embeddedFont>
    <p:embeddedFont>
      <p:font typeface="Calibri" panose="020F0502020204030204" pitchFamily="34" charset="0"/>
      <p:regular r:id="rId64"/>
      <p:bold r:id="rId65"/>
      <p:italic r:id="rId66"/>
      <p:boldItalic r:id="rId67"/>
    </p:embeddedFont>
    <p:embeddedFont>
      <p:font typeface="Inter" panose="020B0604020202020204" charset="0"/>
      <p:regular r:id="rId68"/>
      <p:bold r:id="rId69"/>
      <p:italic r:id="rId70"/>
      <p:boldItalic r:id="rId71"/>
    </p:embeddedFont>
    <p:embeddedFont>
      <p:font typeface="Proxima Nova" panose="020B0604020202020204" charset="0"/>
      <p:regular r:id="rId72"/>
      <p:bold r:id="rId73"/>
      <p:italic r:id="rId74"/>
      <p:boldItalic r:id="rId75"/>
    </p:embeddedFont>
    <p:embeddedFont>
      <p:font typeface="Proxima Nova Semibold" panose="020B0604020202020204" charset="0"/>
      <p:regular r:id="rId76"/>
      <p:bold r:id="rId77"/>
      <p:boldItalic r:id="rId78"/>
    </p:embeddedFont>
    <p:embeddedFont>
      <p:font typeface="Roboto Medium"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864D9-77A4-485F-897C-9F145279EFBE}">
  <a:tblStyle styleId="{0B5864D9-77A4-485F-897C-9F145279EF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059617A-2B5B-4CF1-9CE0-69462C9824A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5033" autoAdjust="0"/>
  </p:normalViewPr>
  <p:slideViewPr>
    <p:cSldViewPr snapToGrid="0">
      <p:cViewPr varScale="1">
        <p:scale>
          <a:sx n="104" d="100"/>
          <a:sy n="104"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61" Type="http://schemas.openxmlformats.org/officeDocument/2006/relationships/font" Target="fonts/font3.fntdata"/><Relationship Id="rId8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0"/>
        <p:cNvGrpSpPr/>
        <p:nvPr/>
      </p:nvGrpSpPr>
      <p:grpSpPr>
        <a:xfrm>
          <a:off x="0" y="0"/>
          <a:ext cx="0" cy="0"/>
          <a:chOff x="0" y="0"/>
          <a:chExt cx="0" cy="0"/>
        </a:xfrm>
      </p:grpSpPr>
      <p:sp>
        <p:nvSpPr>
          <p:cNvPr id="3621" name="Google Shape;3621;g1e86d90bbc6_0_3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2" name="Google Shape;3622;g1e86d90bbc6_0_3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0"/>
        <p:cNvGrpSpPr/>
        <p:nvPr/>
      </p:nvGrpSpPr>
      <p:grpSpPr>
        <a:xfrm>
          <a:off x="0" y="0"/>
          <a:ext cx="0" cy="0"/>
          <a:chOff x="0" y="0"/>
          <a:chExt cx="0" cy="0"/>
        </a:xfrm>
      </p:grpSpPr>
      <p:sp>
        <p:nvSpPr>
          <p:cNvPr id="3791" name="Google Shape;3791;g1e86d90bbc6_0_4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2" name="Google Shape;3792;g1e86d90bbc6_0_4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5"/>
        <p:cNvGrpSpPr/>
        <p:nvPr/>
      </p:nvGrpSpPr>
      <p:grpSpPr>
        <a:xfrm>
          <a:off x="0" y="0"/>
          <a:ext cx="0" cy="0"/>
          <a:chOff x="0" y="0"/>
          <a:chExt cx="0" cy="0"/>
        </a:xfrm>
      </p:grpSpPr>
      <p:sp>
        <p:nvSpPr>
          <p:cNvPr id="4196" name="Google Shape;4196;g1e86d90bbc6_0_4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7" name="Google Shape;4197;g1e86d90bbc6_0_4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1e86d90bbc6_0_49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7" name="Google Shape;4577;g1e86d90bbc6_0_4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g1e86d90bbc6_0_5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1e86d90bbc6_0_5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2"/>
        <p:cNvGrpSpPr/>
        <p:nvPr/>
      </p:nvGrpSpPr>
      <p:grpSpPr>
        <a:xfrm>
          <a:off x="0" y="0"/>
          <a:ext cx="0" cy="0"/>
          <a:chOff x="0" y="0"/>
          <a:chExt cx="0" cy="0"/>
        </a:xfrm>
      </p:grpSpPr>
      <p:sp>
        <p:nvSpPr>
          <p:cNvPr id="5363" name="Google Shape;5363;g1e86d90bbc6_0_5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4" name="Google Shape;5364;g1e86d90bbc6_0_5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2"/>
        <p:cNvGrpSpPr/>
        <p:nvPr/>
      </p:nvGrpSpPr>
      <p:grpSpPr>
        <a:xfrm>
          <a:off x="0" y="0"/>
          <a:ext cx="0" cy="0"/>
          <a:chOff x="0" y="0"/>
          <a:chExt cx="0" cy="0"/>
        </a:xfrm>
      </p:grpSpPr>
      <p:sp>
        <p:nvSpPr>
          <p:cNvPr id="5873" name="Google Shape;5873;g1e86d90bbc6_0_6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4" name="Google Shape;5874;g1e86d90bbc6_0_6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2"/>
        <p:cNvGrpSpPr/>
        <p:nvPr/>
      </p:nvGrpSpPr>
      <p:grpSpPr>
        <a:xfrm>
          <a:off x="0" y="0"/>
          <a:ext cx="0" cy="0"/>
          <a:chOff x="0" y="0"/>
          <a:chExt cx="0" cy="0"/>
        </a:xfrm>
      </p:grpSpPr>
      <p:sp>
        <p:nvSpPr>
          <p:cNvPr id="6493" name="Google Shape;6493;g1e86d90bbc6_0_6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4" name="Google Shape;6494;g1e86d90bbc6_0_6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6"/>
        <p:cNvGrpSpPr/>
        <p:nvPr/>
      </p:nvGrpSpPr>
      <p:grpSpPr>
        <a:xfrm>
          <a:off x="0" y="0"/>
          <a:ext cx="0" cy="0"/>
          <a:chOff x="0" y="0"/>
          <a:chExt cx="0" cy="0"/>
        </a:xfrm>
      </p:grpSpPr>
      <p:sp>
        <p:nvSpPr>
          <p:cNvPr id="7087" name="Google Shape;7087;g1e86d90bbc6_0_7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8" name="Google Shape;7088;g1e86d90bbc6_0_7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7"/>
        <p:cNvGrpSpPr/>
        <p:nvPr/>
      </p:nvGrpSpPr>
      <p:grpSpPr>
        <a:xfrm>
          <a:off x="0" y="0"/>
          <a:ext cx="0" cy="0"/>
          <a:chOff x="0" y="0"/>
          <a:chExt cx="0" cy="0"/>
        </a:xfrm>
      </p:grpSpPr>
      <p:sp>
        <p:nvSpPr>
          <p:cNvPr id="7408" name="Google Shape;7408;g1e86d90bbc6_0_7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9" name="Google Shape;7409;g1e86d90bbc6_0_7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e86d90bbc6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e86d90bbc6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5"/>
        <p:cNvGrpSpPr/>
        <p:nvPr/>
      </p:nvGrpSpPr>
      <p:grpSpPr>
        <a:xfrm>
          <a:off x="0" y="0"/>
          <a:ext cx="0" cy="0"/>
          <a:chOff x="0" y="0"/>
          <a:chExt cx="0" cy="0"/>
        </a:xfrm>
      </p:grpSpPr>
      <p:sp>
        <p:nvSpPr>
          <p:cNvPr id="7716" name="Google Shape;7716;g1e86d90bbc6_0_9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7" name="Google Shape;7717;g1e86d90bbc6_0_9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e86d90bbc6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e86d90bbc6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31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e86d90bbc6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e86d90bbc6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e86d90bbc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e86d90bbc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e86d90bbc6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e86d90bbc6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e86d90bbc6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e86d90bbc6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e86d90bbc6_0_1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e86d90bbc6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1e86d90bbc6_0_3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1e86d90bbc6_0_3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6450" y="1466286"/>
            <a:ext cx="6251100" cy="1572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800">
                <a:latin typeface="Inter"/>
                <a:ea typeface="Inter"/>
                <a:cs typeface="Inter"/>
                <a:sym typeface="Inter"/>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417988" y="3321000"/>
            <a:ext cx="4308000" cy="471000"/>
          </a:xfrm>
          <a:prstGeom prst="rect">
            <a:avLst/>
          </a:prstGeom>
          <a:solidFill>
            <a:schemeClr val="accen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atin typeface="Inter"/>
                <a:ea typeface="Inter"/>
                <a:cs typeface="Inter"/>
                <a:sym typeface="Int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12901" y="415150"/>
            <a:ext cx="8566041" cy="4580043"/>
            <a:chOff x="312901" y="415150"/>
            <a:chExt cx="8566041" cy="4580043"/>
          </a:xfrm>
        </p:grpSpPr>
        <p:sp>
          <p:nvSpPr>
            <p:cNvPr id="12" name="Google Shape;12;p2"/>
            <p:cNvSpPr/>
            <p:nvPr/>
          </p:nvSpPr>
          <p:spPr>
            <a:xfrm>
              <a:off x="312901" y="415150"/>
              <a:ext cx="402186" cy="409505"/>
            </a:xfrm>
            <a:custGeom>
              <a:avLst/>
              <a:gdLst/>
              <a:ahLst/>
              <a:cxnLst/>
              <a:rect l="l" t="t" r="r" b="b"/>
              <a:pathLst>
                <a:path w="3930" h="4002" fill="none" extrusionOk="0">
                  <a:moveTo>
                    <a:pt x="3168" y="1453"/>
                  </a:moveTo>
                  <a:lnTo>
                    <a:pt x="2477" y="1453"/>
                  </a:lnTo>
                  <a:lnTo>
                    <a:pt x="2477" y="763"/>
                  </a:lnTo>
                  <a:cubicBezTo>
                    <a:pt x="2513" y="1"/>
                    <a:pt x="1346" y="1"/>
                    <a:pt x="1382" y="763"/>
                  </a:cubicBezTo>
                  <a:lnTo>
                    <a:pt x="1382" y="1453"/>
                  </a:lnTo>
                  <a:lnTo>
                    <a:pt x="691" y="1453"/>
                  </a:lnTo>
                  <a:cubicBezTo>
                    <a:pt x="1" y="1489"/>
                    <a:pt x="1" y="2513"/>
                    <a:pt x="691" y="2549"/>
                  </a:cubicBezTo>
                  <a:lnTo>
                    <a:pt x="1382" y="2549"/>
                  </a:lnTo>
                  <a:lnTo>
                    <a:pt x="1382" y="3239"/>
                  </a:lnTo>
                  <a:cubicBezTo>
                    <a:pt x="1346" y="4001"/>
                    <a:pt x="2513" y="4001"/>
                    <a:pt x="2477" y="3239"/>
                  </a:cubicBezTo>
                  <a:lnTo>
                    <a:pt x="2477" y="2549"/>
                  </a:lnTo>
                  <a:lnTo>
                    <a:pt x="3168" y="2549"/>
                  </a:lnTo>
                  <a:cubicBezTo>
                    <a:pt x="3930" y="2584"/>
                    <a:pt x="3930" y="1418"/>
                    <a:pt x="3168" y="145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79829" y="2418594"/>
              <a:ext cx="299113" cy="306324"/>
            </a:xfrm>
            <a:custGeom>
              <a:avLst/>
              <a:gdLst/>
              <a:ahLst/>
              <a:cxnLst/>
              <a:rect l="l" t="t" r="r" b="b"/>
              <a:pathLst>
                <a:path w="2942" h="3013" fill="none" extrusionOk="0">
                  <a:moveTo>
                    <a:pt x="2417" y="1084"/>
                  </a:moveTo>
                  <a:lnTo>
                    <a:pt x="1882" y="1084"/>
                  </a:lnTo>
                  <a:lnTo>
                    <a:pt x="1882" y="560"/>
                  </a:lnTo>
                  <a:cubicBezTo>
                    <a:pt x="1882" y="0"/>
                    <a:pt x="1048" y="0"/>
                    <a:pt x="1048" y="560"/>
                  </a:cubicBezTo>
                  <a:lnTo>
                    <a:pt x="1048" y="1084"/>
                  </a:lnTo>
                  <a:lnTo>
                    <a:pt x="524" y="1084"/>
                  </a:lnTo>
                  <a:cubicBezTo>
                    <a:pt x="0" y="1119"/>
                    <a:pt x="0" y="1893"/>
                    <a:pt x="524" y="1929"/>
                  </a:cubicBezTo>
                  <a:lnTo>
                    <a:pt x="1048" y="1929"/>
                  </a:lnTo>
                  <a:lnTo>
                    <a:pt x="1048" y="2453"/>
                  </a:lnTo>
                  <a:cubicBezTo>
                    <a:pt x="1048" y="3012"/>
                    <a:pt x="1882" y="3012"/>
                    <a:pt x="1882" y="2453"/>
                  </a:cubicBezTo>
                  <a:lnTo>
                    <a:pt x="1882" y="1929"/>
                  </a:lnTo>
                  <a:lnTo>
                    <a:pt x="2417" y="1929"/>
                  </a:lnTo>
                  <a:cubicBezTo>
                    <a:pt x="2941" y="1893"/>
                    <a:pt x="2941" y="1119"/>
                    <a:pt x="2417" y="1084"/>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56579" y="4688869"/>
              <a:ext cx="299113" cy="306324"/>
            </a:xfrm>
            <a:custGeom>
              <a:avLst/>
              <a:gdLst/>
              <a:ahLst/>
              <a:cxnLst/>
              <a:rect l="l" t="t" r="r" b="b"/>
              <a:pathLst>
                <a:path w="2942" h="3013" fill="none" extrusionOk="0">
                  <a:moveTo>
                    <a:pt x="2417" y="1084"/>
                  </a:moveTo>
                  <a:lnTo>
                    <a:pt x="1882" y="1084"/>
                  </a:lnTo>
                  <a:lnTo>
                    <a:pt x="1882" y="560"/>
                  </a:lnTo>
                  <a:cubicBezTo>
                    <a:pt x="1882" y="0"/>
                    <a:pt x="1048" y="0"/>
                    <a:pt x="1048" y="560"/>
                  </a:cubicBezTo>
                  <a:lnTo>
                    <a:pt x="1048" y="1084"/>
                  </a:lnTo>
                  <a:lnTo>
                    <a:pt x="524" y="1084"/>
                  </a:lnTo>
                  <a:cubicBezTo>
                    <a:pt x="0" y="1119"/>
                    <a:pt x="0" y="1893"/>
                    <a:pt x="524" y="1929"/>
                  </a:cubicBezTo>
                  <a:lnTo>
                    <a:pt x="1048" y="1929"/>
                  </a:lnTo>
                  <a:lnTo>
                    <a:pt x="1048" y="2453"/>
                  </a:lnTo>
                  <a:cubicBezTo>
                    <a:pt x="1048" y="3012"/>
                    <a:pt x="1882" y="3012"/>
                    <a:pt x="1882" y="2453"/>
                  </a:cubicBezTo>
                  <a:lnTo>
                    <a:pt x="1882" y="1929"/>
                  </a:lnTo>
                  <a:lnTo>
                    <a:pt x="2417" y="1929"/>
                  </a:lnTo>
                  <a:cubicBezTo>
                    <a:pt x="2941" y="1893"/>
                    <a:pt x="2941" y="1119"/>
                    <a:pt x="2417" y="1084"/>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883975" y="-1264318"/>
            <a:ext cx="10930870" cy="6467599"/>
            <a:chOff x="-883975" y="-1264318"/>
            <a:chExt cx="10930870" cy="6467599"/>
          </a:xfrm>
        </p:grpSpPr>
        <p:grpSp>
          <p:nvGrpSpPr>
            <p:cNvPr id="16" name="Google Shape;16;p2"/>
            <p:cNvGrpSpPr/>
            <p:nvPr/>
          </p:nvGrpSpPr>
          <p:grpSpPr>
            <a:xfrm>
              <a:off x="-883975" y="-1012337"/>
              <a:ext cx="10930870" cy="6215619"/>
              <a:chOff x="-883975" y="-1012337"/>
              <a:chExt cx="10930870" cy="6215619"/>
            </a:xfrm>
          </p:grpSpPr>
          <p:sp>
            <p:nvSpPr>
              <p:cNvPr id="17" name="Google Shape;17;p2"/>
              <p:cNvSpPr/>
              <p:nvPr/>
            </p:nvSpPr>
            <p:spPr>
              <a:xfrm>
                <a:off x="2232050" y="-1012337"/>
                <a:ext cx="1734977" cy="1710691"/>
              </a:xfrm>
              <a:custGeom>
                <a:avLst/>
                <a:gdLst/>
                <a:ahLst/>
                <a:cxnLst/>
                <a:rect l="l" t="t" r="r" b="b"/>
                <a:pathLst>
                  <a:path w="37863" h="37333" extrusionOk="0">
                    <a:moveTo>
                      <a:pt x="30183" y="1"/>
                    </a:moveTo>
                    <a:lnTo>
                      <a:pt x="2120" y="28064"/>
                    </a:lnTo>
                    <a:cubicBezTo>
                      <a:pt x="1" y="30183"/>
                      <a:pt x="1" y="33624"/>
                      <a:pt x="2120" y="35743"/>
                    </a:cubicBezTo>
                    <a:cubicBezTo>
                      <a:pt x="3180" y="36803"/>
                      <a:pt x="4570" y="37333"/>
                      <a:pt x="5960" y="37333"/>
                    </a:cubicBezTo>
                    <a:cubicBezTo>
                      <a:pt x="7350" y="37333"/>
                      <a:pt x="8740" y="36803"/>
                      <a:pt x="9799" y="35743"/>
                    </a:cubicBezTo>
                    <a:lnTo>
                      <a:pt x="37862" y="7680"/>
                    </a:lnTo>
                    <a:lnTo>
                      <a:pt x="30183" y="1"/>
                    </a:lnTo>
                    <a:close/>
                  </a:path>
                </a:pathLst>
              </a:custGeom>
              <a:solidFill>
                <a:srgbClr val="FC8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088750" y="3136957"/>
                <a:ext cx="1958145" cy="1914109"/>
              </a:xfrm>
              <a:custGeom>
                <a:avLst/>
                <a:gdLst/>
                <a:ahLst/>
                <a:cxnLst/>
                <a:rect l="l" t="t" r="r" b="b"/>
                <a:pathLst>
                  <a:path w="66700" h="65200" extrusionOk="0">
                    <a:moveTo>
                      <a:pt x="44982" y="1"/>
                    </a:moveTo>
                    <a:lnTo>
                      <a:pt x="6001" y="38982"/>
                    </a:lnTo>
                    <a:cubicBezTo>
                      <a:pt x="1" y="44983"/>
                      <a:pt x="1" y="54710"/>
                      <a:pt x="6001" y="60699"/>
                    </a:cubicBezTo>
                    <a:cubicBezTo>
                      <a:pt x="9002" y="63699"/>
                      <a:pt x="12934" y="65199"/>
                      <a:pt x="16864" y="65199"/>
                    </a:cubicBezTo>
                    <a:cubicBezTo>
                      <a:pt x="20795" y="65199"/>
                      <a:pt x="24724" y="63699"/>
                      <a:pt x="27718" y="60699"/>
                    </a:cubicBezTo>
                    <a:lnTo>
                      <a:pt x="66699" y="21718"/>
                    </a:lnTo>
                    <a:lnTo>
                      <a:pt x="44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881801" y="-210616"/>
                <a:ext cx="793279" cy="781686"/>
              </a:xfrm>
              <a:custGeom>
                <a:avLst/>
                <a:gdLst/>
                <a:ahLst/>
                <a:cxnLst/>
                <a:rect l="l" t="t" r="r" b="b"/>
                <a:pathLst>
                  <a:path w="17312" h="17059" extrusionOk="0">
                    <a:moveTo>
                      <a:pt x="13799" y="0"/>
                    </a:moveTo>
                    <a:lnTo>
                      <a:pt x="976" y="12823"/>
                    </a:lnTo>
                    <a:cubicBezTo>
                      <a:pt x="0" y="13788"/>
                      <a:pt x="0" y="15359"/>
                      <a:pt x="976" y="16336"/>
                    </a:cubicBezTo>
                    <a:cubicBezTo>
                      <a:pt x="1459" y="16818"/>
                      <a:pt x="2093" y="17059"/>
                      <a:pt x="2728" y="17059"/>
                    </a:cubicBezTo>
                    <a:cubicBezTo>
                      <a:pt x="3364" y="17059"/>
                      <a:pt x="4001" y="16818"/>
                      <a:pt x="4489" y="16336"/>
                    </a:cubicBezTo>
                    <a:lnTo>
                      <a:pt x="17312" y="3513"/>
                    </a:lnTo>
                    <a:lnTo>
                      <a:pt x="137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3975" y="3531512"/>
                <a:ext cx="1734932" cy="1671769"/>
              </a:xfrm>
              <a:custGeom>
                <a:avLst/>
                <a:gdLst/>
                <a:ahLst/>
                <a:cxnLst/>
                <a:rect l="l" t="t" r="r" b="b"/>
                <a:pathLst>
                  <a:path w="47578" h="45849" extrusionOk="0">
                    <a:moveTo>
                      <a:pt x="28135" y="0"/>
                    </a:moveTo>
                    <a:cubicBezTo>
                      <a:pt x="23602" y="0"/>
                      <a:pt x="19068" y="1730"/>
                      <a:pt x="15610" y="5189"/>
                    </a:cubicBezTo>
                    <a:lnTo>
                      <a:pt x="1" y="20798"/>
                    </a:lnTo>
                    <a:lnTo>
                      <a:pt x="25063" y="45848"/>
                    </a:lnTo>
                    <a:lnTo>
                      <a:pt x="40660" y="30251"/>
                    </a:lnTo>
                    <a:cubicBezTo>
                      <a:pt x="47578" y="23334"/>
                      <a:pt x="47578" y="12106"/>
                      <a:pt x="40660" y="5189"/>
                    </a:cubicBezTo>
                    <a:cubicBezTo>
                      <a:pt x="37202" y="1730"/>
                      <a:pt x="32668" y="0"/>
                      <a:pt x="28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7697550" y="-1264318"/>
              <a:ext cx="1958145" cy="1914109"/>
            </a:xfrm>
            <a:custGeom>
              <a:avLst/>
              <a:gdLst/>
              <a:ahLst/>
              <a:cxnLst/>
              <a:rect l="l" t="t" r="r" b="b"/>
              <a:pathLst>
                <a:path w="66700" h="65200" extrusionOk="0">
                  <a:moveTo>
                    <a:pt x="44982" y="1"/>
                  </a:moveTo>
                  <a:lnTo>
                    <a:pt x="6001" y="38982"/>
                  </a:lnTo>
                  <a:cubicBezTo>
                    <a:pt x="1" y="44983"/>
                    <a:pt x="1" y="54710"/>
                    <a:pt x="6001" y="60699"/>
                  </a:cubicBezTo>
                  <a:cubicBezTo>
                    <a:pt x="9002" y="63699"/>
                    <a:pt x="12934" y="65199"/>
                    <a:pt x="16864" y="65199"/>
                  </a:cubicBezTo>
                  <a:cubicBezTo>
                    <a:pt x="20795" y="65199"/>
                    <a:pt x="24724" y="63699"/>
                    <a:pt x="27718" y="60699"/>
                  </a:cubicBezTo>
                  <a:lnTo>
                    <a:pt x="66699" y="21718"/>
                  </a:lnTo>
                  <a:lnTo>
                    <a:pt x="449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0"/>
        <p:cNvGrpSpPr/>
        <p:nvPr/>
      </p:nvGrpSpPr>
      <p:grpSpPr>
        <a:xfrm>
          <a:off x="0" y="0"/>
          <a:ext cx="0" cy="0"/>
          <a:chOff x="0" y="0"/>
          <a:chExt cx="0" cy="0"/>
        </a:xfrm>
      </p:grpSpPr>
      <p:grpSp>
        <p:nvGrpSpPr>
          <p:cNvPr id="251" name="Google Shape;251;p22"/>
          <p:cNvGrpSpPr/>
          <p:nvPr/>
        </p:nvGrpSpPr>
        <p:grpSpPr>
          <a:xfrm rot="10800000" flipH="1">
            <a:off x="254176" y="153295"/>
            <a:ext cx="8566041" cy="4580043"/>
            <a:chOff x="312901" y="415150"/>
            <a:chExt cx="8566041" cy="4580043"/>
          </a:xfrm>
        </p:grpSpPr>
        <p:sp>
          <p:nvSpPr>
            <p:cNvPr id="252" name="Google Shape;252;p22"/>
            <p:cNvSpPr/>
            <p:nvPr/>
          </p:nvSpPr>
          <p:spPr>
            <a:xfrm>
              <a:off x="312901" y="415150"/>
              <a:ext cx="402186" cy="409505"/>
            </a:xfrm>
            <a:custGeom>
              <a:avLst/>
              <a:gdLst/>
              <a:ahLst/>
              <a:cxnLst/>
              <a:rect l="l" t="t" r="r" b="b"/>
              <a:pathLst>
                <a:path w="3930" h="4002" fill="none" extrusionOk="0">
                  <a:moveTo>
                    <a:pt x="3168" y="1453"/>
                  </a:moveTo>
                  <a:lnTo>
                    <a:pt x="2477" y="1453"/>
                  </a:lnTo>
                  <a:lnTo>
                    <a:pt x="2477" y="763"/>
                  </a:lnTo>
                  <a:cubicBezTo>
                    <a:pt x="2513" y="1"/>
                    <a:pt x="1346" y="1"/>
                    <a:pt x="1382" y="763"/>
                  </a:cubicBezTo>
                  <a:lnTo>
                    <a:pt x="1382" y="1453"/>
                  </a:lnTo>
                  <a:lnTo>
                    <a:pt x="691" y="1453"/>
                  </a:lnTo>
                  <a:cubicBezTo>
                    <a:pt x="1" y="1489"/>
                    <a:pt x="1" y="2513"/>
                    <a:pt x="691" y="2549"/>
                  </a:cubicBezTo>
                  <a:lnTo>
                    <a:pt x="1382" y="2549"/>
                  </a:lnTo>
                  <a:lnTo>
                    <a:pt x="1382" y="3239"/>
                  </a:lnTo>
                  <a:cubicBezTo>
                    <a:pt x="1346" y="4001"/>
                    <a:pt x="2513" y="4001"/>
                    <a:pt x="2477" y="3239"/>
                  </a:cubicBezTo>
                  <a:lnTo>
                    <a:pt x="2477" y="2549"/>
                  </a:lnTo>
                  <a:lnTo>
                    <a:pt x="3168" y="2549"/>
                  </a:lnTo>
                  <a:cubicBezTo>
                    <a:pt x="3930" y="2584"/>
                    <a:pt x="3930" y="1418"/>
                    <a:pt x="3168" y="145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8579829" y="2418594"/>
              <a:ext cx="299113" cy="306324"/>
            </a:xfrm>
            <a:custGeom>
              <a:avLst/>
              <a:gdLst/>
              <a:ahLst/>
              <a:cxnLst/>
              <a:rect l="l" t="t" r="r" b="b"/>
              <a:pathLst>
                <a:path w="2942" h="3013" fill="none" extrusionOk="0">
                  <a:moveTo>
                    <a:pt x="2417" y="1084"/>
                  </a:moveTo>
                  <a:lnTo>
                    <a:pt x="1882" y="1084"/>
                  </a:lnTo>
                  <a:lnTo>
                    <a:pt x="1882" y="560"/>
                  </a:lnTo>
                  <a:cubicBezTo>
                    <a:pt x="1882" y="0"/>
                    <a:pt x="1048" y="0"/>
                    <a:pt x="1048" y="560"/>
                  </a:cubicBezTo>
                  <a:lnTo>
                    <a:pt x="1048" y="1084"/>
                  </a:lnTo>
                  <a:lnTo>
                    <a:pt x="524" y="1084"/>
                  </a:lnTo>
                  <a:cubicBezTo>
                    <a:pt x="0" y="1119"/>
                    <a:pt x="0" y="1893"/>
                    <a:pt x="524" y="1929"/>
                  </a:cubicBezTo>
                  <a:lnTo>
                    <a:pt x="1048" y="1929"/>
                  </a:lnTo>
                  <a:lnTo>
                    <a:pt x="1048" y="2453"/>
                  </a:lnTo>
                  <a:cubicBezTo>
                    <a:pt x="1048" y="3012"/>
                    <a:pt x="1882" y="3012"/>
                    <a:pt x="1882" y="2453"/>
                  </a:cubicBezTo>
                  <a:lnTo>
                    <a:pt x="1882" y="1929"/>
                  </a:lnTo>
                  <a:lnTo>
                    <a:pt x="2417" y="1929"/>
                  </a:lnTo>
                  <a:cubicBezTo>
                    <a:pt x="2941" y="1893"/>
                    <a:pt x="2941" y="1119"/>
                    <a:pt x="2417" y="1084"/>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1556579" y="4688869"/>
              <a:ext cx="299113" cy="306324"/>
            </a:xfrm>
            <a:custGeom>
              <a:avLst/>
              <a:gdLst/>
              <a:ahLst/>
              <a:cxnLst/>
              <a:rect l="l" t="t" r="r" b="b"/>
              <a:pathLst>
                <a:path w="2942" h="3013" fill="none" extrusionOk="0">
                  <a:moveTo>
                    <a:pt x="2417" y="1084"/>
                  </a:moveTo>
                  <a:lnTo>
                    <a:pt x="1882" y="1084"/>
                  </a:lnTo>
                  <a:lnTo>
                    <a:pt x="1882" y="560"/>
                  </a:lnTo>
                  <a:cubicBezTo>
                    <a:pt x="1882" y="0"/>
                    <a:pt x="1048" y="0"/>
                    <a:pt x="1048" y="560"/>
                  </a:cubicBezTo>
                  <a:lnTo>
                    <a:pt x="1048" y="1084"/>
                  </a:lnTo>
                  <a:lnTo>
                    <a:pt x="524" y="1084"/>
                  </a:lnTo>
                  <a:cubicBezTo>
                    <a:pt x="0" y="1119"/>
                    <a:pt x="0" y="1893"/>
                    <a:pt x="524" y="1929"/>
                  </a:cubicBezTo>
                  <a:lnTo>
                    <a:pt x="1048" y="1929"/>
                  </a:lnTo>
                  <a:lnTo>
                    <a:pt x="1048" y="2453"/>
                  </a:lnTo>
                  <a:cubicBezTo>
                    <a:pt x="1048" y="3012"/>
                    <a:pt x="1882" y="3012"/>
                    <a:pt x="1882" y="2453"/>
                  </a:cubicBezTo>
                  <a:lnTo>
                    <a:pt x="1882" y="1929"/>
                  </a:lnTo>
                  <a:lnTo>
                    <a:pt x="2417" y="1929"/>
                  </a:lnTo>
                  <a:cubicBezTo>
                    <a:pt x="2941" y="1893"/>
                    <a:pt x="2941" y="1119"/>
                    <a:pt x="2417" y="1084"/>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22"/>
          <p:cNvGrpSpPr/>
          <p:nvPr/>
        </p:nvGrpSpPr>
        <p:grpSpPr>
          <a:xfrm rot="10800000" flipH="1">
            <a:off x="-942700" y="-54793"/>
            <a:ext cx="10860420" cy="6467599"/>
            <a:chOff x="-883975" y="-1264318"/>
            <a:chExt cx="10860420" cy="6467599"/>
          </a:xfrm>
        </p:grpSpPr>
        <p:grpSp>
          <p:nvGrpSpPr>
            <p:cNvPr id="256" name="Google Shape;256;p22"/>
            <p:cNvGrpSpPr/>
            <p:nvPr/>
          </p:nvGrpSpPr>
          <p:grpSpPr>
            <a:xfrm>
              <a:off x="-883975" y="-886037"/>
              <a:ext cx="10860420" cy="6089319"/>
              <a:chOff x="-883975" y="-886037"/>
              <a:chExt cx="10860420" cy="6089319"/>
            </a:xfrm>
          </p:grpSpPr>
          <p:sp>
            <p:nvSpPr>
              <p:cNvPr id="257" name="Google Shape;257;p22"/>
              <p:cNvSpPr/>
              <p:nvPr/>
            </p:nvSpPr>
            <p:spPr>
              <a:xfrm>
                <a:off x="2105775" y="-886037"/>
                <a:ext cx="1734977" cy="1710691"/>
              </a:xfrm>
              <a:custGeom>
                <a:avLst/>
                <a:gdLst/>
                <a:ahLst/>
                <a:cxnLst/>
                <a:rect l="l" t="t" r="r" b="b"/>
                <a:pathLst>
                  <a:path w="37863" h="37333" extrusionOk="0">
                    <a:moveTo>
                      <a:pt x="30183" y="1"/>
                    </a:moveTo>
                    <a:lnTo>
                      <a:pt x="2120" y="28064"/>
                    </a:lnTo>
                    <a:cubicBezTo>
                      <a:pt x="1" y="30183"/>
                      <a:pt x="1" y="33624"/>
                      <a:pt x="2120" y="35743"/>
                    </a:cubicBezTo>
                    <a:cubicBezTo>
                      <a:pt x="3180" y="36803"/>
                      <a:pt x="4570" y="37333"/>
                      <a:pt x="5960" y="37333"/>
                    </a:cubicBezTo>
                    <a:cubicBezTo>
                      <a:pt x="7350" y="37333"/>
                      <a:pt x="8740" y="36803"/>
                      <a:pt x="9799" y="35743"/>
                    </a:cubicBezTo>
                    <a:lnTo>
                      <a:pt x="37862" y="7680"/>
                    </a:lnTo>
                    <a:lnTo>
                      <a:pt x="30183" y="1"/>
                    </a:lnTo>
                    <a:close/>
                  </a:path>
                </a:pathLst>
              </a:custGeom>
              <a:solidFill>
                <a:srgbClr val="FC8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8018300" y="2960807"/>
                <a:ext cx="1958145" cy="1914109"/>
              </a:xfrm>
              <a:custGeom>
                <a:avLst/>
                <a:gdLst/>
                <a:ahLst/>
                <a:cxnLst/>
                <a:rect l="l" t="t" r="r" b="b"/>
                <a:pathLst>
                  <a:path w="66700" h="65200" extrusionOk="0">
                    <a:moveTo>
                      <a:pt x="44982" y="1"/>
                    </a:moveTo>
                    <a:lnTo>
                      <a:pt x="6001" y="38982"/>
                    </a:lnTo>
                    <a:cubicBezTo>
                      <a:pt x="1" y="44983"/>
                      <a:pt x="1" y="54710"/>
                      <a:pt x="6001" y="60699"/>
                    </a:cubicBezTo>
                    <a:cubicBezTo>
                      <a:pt x="9002" y="63699"/>
                      <a:pt x="12934" y="65199"/>
                      <a:pt x="16864" y="65199"/>
                    </a:cubicBezTo>
                    <a:cubicBezTo>
                      <a:pt x="20795" y="65199"/>
                      <a:pt x="24724" y="63699"/>
                      <a:pt x="27718" y="60699"/>
                    </a:cubicBezTo>
                    <a:lnTo>
                      <a:pt x="66699" y="21718"/>
                    </a:lnTo>
                    <a:lnTo>
                      <a:pt x="44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2881801" y="-210616"/>
                <a:ext cx="793279" cy="781686"/>
              </a:xfrm>
              <a:custGeom>
                <a:avLst/>
                <a:gdLst/>
                <a:ahLst/>
                <a:cxnLst/>
                <a:rect l="l" t="t" r="r" b="b"/>
                <a:pathLst>
                  <a:path w="17312" h="17059" extrusionOk="0">
                    <a:moveTo>
                      <a:pt x="13799" y="0"/>
                    </a:moveTo>
                    <a:lnTo>
                      <a:pt x="976" y="12823"/>
                    </a:lnTo>
                    <a:cubicBezTo>
                      <a:pt x="0" y="13788"/>
                      <a:pt x="0" y="15359"/>
                      <a:pt x="976" y="16336"/>
                    </a:cubicBezTo>
                    <a:cubicBezTo>
                      <a:pt x="1459" y="16818"/>
                      <a:pt x="2093" y="17059"/>
                      <a:pt x="2728" y="17059"/>
                    </a:cubicBezTo>
                    <a:cubicBezTo>
                      <a:pt x="3364" y="17059"/>
                      <a:pt x="4001" y="16818"/>
                      <a:pt x="4489" y="16336"/>
                    </a:cubicBezTo>
                    <a:lnTo>
                      <a:pt x="17312" y="3513"/>
                    </a:lnTo>
                    <a:lnTo>
                      <a:pt x="137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883975" y="3531512"/>
                <a:ext cx="1734932" cy="1671769"/>
              </a:xfrm>
              <a:custGeom>
                <a:avLst/>
                <a:gdLst/>
                <a:ahLst/>
                <a:cxnLst/>
                <a:rect l="l" t="t" r="r" b="b"/>
                <a:pathLst>
                  <a:path w="47578" h="45849" extrusionOk="0">
                    <a:moveTo>
                      <a:pt x="28135" y="0"/>
                    </a:moveTo>
                    <a:cubicBezTo>
                      <a:pt x="23602" y="0"/>
                      <a:pt x="19068" y="1730"/>
                      <a:pt x="15610" y="5189"/>
                    </a:cubicBezTo>
                    <a:lnTo>
                      <a:pt x="1" y="20798"/>
                    </a:lnTo>
                    <a:lnTo>
                      <a:pt x="25063" y="45848"/>
                    </a:lnTo>
                    <a:lnTo>
                      <a:pt x="40660" y="30251"/>
                    </a:lnTo>
                    <a:cubicBezTo>
                      <a:pt x="47578" y="23334"/>
                      <a:pt x="47578" y="12106"/>
                      <a:pt x="40660" y="5189"/>
                    </a:cubicBezTo>
                    <a:cubicBezTo>
                      <a:pt x="37202" y="1730"/>
                      <a:pt x="32668" y="0"/>
                      <a:pt x="28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2"/>
            <p:cNvSpPr/>
            <p:nvPr/>
          </p:nvSpPr>
          <p:spPr>
            <a:xfrm>
              <a:off x="7697550" y="-1264318"/>
              <a:ext cx="1958145" cy="1914109"/>
            </a:xfrm>
            <a:custGeom>
              <a:avLst/>
              <a:gdLst/>
              <a:ahLst/>
              <a:cxnLst/>
              <a:rect l="l" t="t" r="r" b="b"/>
              <a:pathLst>
                <a:path w="66700" h="65200" extrusionOk="0">
                  <a:moveTo>
                    <a:pt x="44982" y="1"/>
                  </a:moveTo>
                  <a:lnTo>
                    <a:pt x="6001" y="38982"/>
                  </a:lnTo>
                  <a:cubicBezTo>
                    <a:pt x="1" y="44983"/>
                    <a:pt x="1" y="54710"/>
                    <a:pt x="6001" y="60699"/>
                  </a:cubicBezTo>
                  <a:cubicBezTo>
                    <a:pt x="9002" y="63699"/>
                    <a:pt x="12934" y="65199"/>
                    <a:pt x="16864" y="65199"/>
                  </a:cubicBezTo>
                  <a:cubicBezTo>
                    <a:pt x="20795" y="65199"/>
                    <a:pt x="24724" y="63699"/>
                    <a:pt x="27718" y="60699"/>
                  </a:cubicBezTo>
                  <a:lnTo>
                    <a:pt x="66699" y="21718"/>
                  </a:lnTo>
                  <a:lnTo>
                    <a:pt x="449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2"/>
        <p:cNvGrpSpPr/>
        <p:nvPr/>
      </p:nvGrpSpPr>
      <p:grpSpPr>
        <a:xfrm>
          <a:off x="0" y="0"/>
          <a:ext cx="0" cy="0"/>
          <a:chOff x="0" y="0"/>
          <a:chExt cx="0" cy="0"/>
        </a:xfrm>
      </p:grpSpPr>
      <p:grpSp>
        <p:nvGrpSpPr>
          <p:cNvPr id="263" name="Google Shape;263;p23"/>
          <p:cNvGrpSpPr/>
          <p:nvPr/>
        </p:nvGrpSpPr>
        <p:grpSpPr>
          <a:xfrm>
            <a:off x="312907" y="228669"/>
            <a:ext cx="8664434" cy="4674560"/>
            <a:chOff x="312907" y="228669"/>
            <a:chExt cx="8664434" cy="4674560"/>
          </a:xfrm>
        </p:grpSpPr>
        <p:sp>
          <p:nvSpPr>
            <p:cNvPr id="264" name="Google Shape;264;p23"/>
            <p:cNvSpPr/>
            <p:nvPr/>
          </p:nvSpPr>
          <p:spPr>
            <a:xfrm flipH="1">
              <a:off x="312907" y="4493725"/>
              <a:ext cx="402186" cy="409505"/>
            </a:xfrm>
            <a:custGeom>
              <a:avLst/>
              <a:gdLst/>
              <a:ahLst/>
              <a:cxnLst/>
              <a:rect l="l" t="t" r="r" b="b"/>
              <a:pathLst>
                <a:path w="3930" h="4002" fill="none" extrusionOk="0">
                  <a:moveTo>
                    <a:pt x="3168" y="1453"/>
                  </a:moveTo>
                  <a:lnTo>
                    <a:pt x="2477" y="1453"/>
                  </a:lnTo>
                  <a:lnTo>
                    <a:pt x="2477" y="763"/>
                  </a:lnTo>
                  <a:cubicBezTo>
                    <a:pt x="2513" y="1"/>
                    <a:pt x="1346" y="1"/>
                    <a:pt x="1382" y="763"/>
                  </a:cubicBezTo>
                  <a:lnTo>
                    <a:pt x="1382" y="1453"/>
                  </a:lnTo>
                  <a:lnTo>
                    <a:pt x="691" y="1453"/>
                  </a:lnTo>
                  <a:cubicBezTo>
                    <a:pt x="1" y="1489"/>
                    <a:pt x="1" y="2513"/>
                    <a:pt x="691" y="2549"/>
                  </a:cubicBezTo>
                  <a:lnTo>
                    <a:pt x="1382" y="2549"/>
                  </a:lnTo>
                  <a:lnTo>
                    <a:pt x="1382" y="3239"/>
                  </a:lnTo>
                  <a:cubicBezTo>
                    <a:pt x="1346" y="4001"/>
                    <a:pt x="2513" y="4001"/>
                    <a:pt x="2477" y="3239"/>
                  </a:cubicBezTo>
                  <a:lnTo>
                    <a:pt x="2477" y="2549"/>
                  </a:lnTo>
                  <a:lnTo>
                    <a:pt x="3168" y="2549"/>
                  </a:lnTo>
                  <a:cubicBezTo>
                    <a:pt x="3930" y="2584"/>
                    <a:pt x="3930" y="1418"/>
                    <a:pt x="3168" y="145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flipH="1">
              <a:off x="1555053" y="228669"/>
              <a:ext cx="299113" cy="306324"/>
            </a:xfrm>
            <a:custGeom>
              <a:avLst/>
              <a:gdLst/>
              <a:ahLst/>
              <a:cxnLst/>
              <a:rect l="l" t="t" r="r" b="b"/>
              <a:pathLst>
                <a:path w="2942" h="3013" fill="none" extrusionOk="0">
                  <a:moveTo>
                    <a:pt x="2417" y="1084"/>
                  </a:moveTo>
                  <a:lnTo>
                    <a:pt x="1882" y="1084"/>
                  </a:lnTo>
                  <a:lnTo>
                    <a:pt x="1882" y="560"/>
                  </a:lnTo>
                  <a:cubicBezTo>
                    <a:pt x="1882" y="0"/>
                    <a:pt x="1048" y="0"/>
                    <a:pt x="1048" y="560"/>
                  </a:cubicBezTo>
                  <a:lnTo>
                    <a:pt x="1048" y="1084"/>
                  </a:lnTo>
                  <a:lnTo>
                    <a:pt x="524" y="1084"/>
                  </a:lnTo>
                  <a:cubicBezTo>
                    <a:pt x="0" y="1119"/>
                    <a:pt x="0" y="1893"/>
                    <a:pt x="524" y="1929"/>
                  </a:cubicBezTo>
                  <a:lnTo>
                    <a:pt x="1048" y="1929"/>
                  </a:lnTo>
                  <a:lnTo>
                    <a:pt x="1048" y="2453"/>
                  </a:lnTo>
                  <a:cubicBezTo>
                    <a:pt x="1048" y="3012"/>
                    <a:pt x="1882" y="3012"/>
                    <a:pt x="1882" y="2453"/>
                  </a:cubicBezTo>
                  <a:lnTo>
                    <a:pt x="1882" y="1929"/>
                  </a:lnTo>
                  <a:lnTo>
                    <a:pt x="2417" y="1929"/>
                  </a:lnTo>
                  <a:cubicBezTo>
                    <a:pt x="2941" y="1893"/>
                    <a:pt x="2941" y="1119"/>
                    <a:pt x="2417" y="1084"/>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flipH="1">
              <a:off x="8678228" y="1952744"/>
              <a:ext cx="299113" cy="306324"/>
            </a:xfrm>
            <a:custGeom>
              <a:avLst/>
              <a:gdLst/>
              <a:ahLst/>
              <a:cxnLst/>
              <a:rect l="l" t="t" r="r" b="b"/>
              <a:pathLst>
                <a:path w="2942" h="3013" fill="none" extrusionOk="0">
                  <a:moveTo>
                    <a:pt x="2417" y="1084"/>
                  </a:moveTo>
                  <a:lnTo>
                    <a:pt x="1882" y="1084"/>
                  </a:lnTo>
                  <a:lnTo>
                    <a:pt x="1882" y="560"/>
                  </a:lnTo>
                  <a:cubicBezTo>
                    <a:pt x="1882" y="0"/>
                    <a:pt x="1048" y="0"/>
                    <a:pt x="1048" y="560"/>
                  </a:cubicBezTo>
                  <a:lnTo>
                    <a:pt x="1048" y="1084"/>
                  </a:lnTo>
                  <a:lnTo>
                    <a:pt x="524" y="1084"/>
                  </a:lnTo>
                  <a:cubicBezTo>
                    <a:pt x="0" y="1119"/>
                    <a:pt x="0" y="1893"/>
                    <a:pt x="524" y="1929"/>
                  </a:cubicBezTo>
                  <a:lnTo>
                    <a:pt x="1048" y="1929"/>
                  </a:lnTo>
                  <a:lnTo>
                    <a:pt x="1048" y="2453"/>
                  </a:lnTo>
                  <a:cubicBezTo>
                    <a:pt x="1048" y="3012"/>
                    <a:pt x="1882" y="3012"/>
                    <a:pt x="1882" y="2453"/>
                  </a:cubicBezTo>
                  <a:lnTo>
                    <a:pt x="1882" y="1929"/>
                  </a:lnTo>
                  <a:lnTo>
                    <a:pt x="2417" y="1929"/>
                  </a:lnTo>
                  <a:cubicBezTo>
                    <a:pt x="2941" y="1893"/>
                    <a:pt x="2941" y="1119"/>
                    <a:pt x="2417" y="1084"/>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23"/>
          <p:cNvGrpSpPr/>
          <p:nvPr/>
        </p:nvGrpSpPr>
        <p:grpSpPr>
          <a:xfrm>
            <a:off x="-1125625" y="-818074"/>
            <a:ext cx="10396495" cy="7060753"/>
            <a:chOff x="-1125625" y="-818074"/>
            <a:chExt cx="10396495" cy="7060753"/>
          </a:xfrm>
        </p:grpSpPr>
        <p:sp>
          <p:nvSpPr>
            <p:cNvPr id="268" name="Google Shape;268;p23"/>
            <p:cNvSpPr/>
            <p:nvPr/>
          </p:nvSpPr>
          <p:spPr>
            <a:xfrm rot="10800000" flipH="1">
              <a:off x="7312725" y="4328570"/>
              <a:ext cx="1958145" cy="1914109"/>
            </a:xfrm>
            <a:custGeom>
              <a:avLst/>
              <a:gdLst/>
              <a:ahLst/>
              <a:cxnLst/>
              <a:rect l="l" t="t" r="r" b="b"/>
              <a:pathLst>
                <a:path w="66700" h="65200" extrusionOk="0">
                  <a:moveTo>
                    <a:pt x="44982" y="1"/>
                  </a:moveTo>
                  <a:lnTo>
                    <a:pt x="6001" y="38982"/>
                  </a:lnTo>
                  <a:cubicBezTo>
                    <a:pt x="1" y="44983"/>
                    <a:pt x="1" y="54710"/>
                    <a:pt x="6001" y="60699"/>
                  </a:cubicBezTo>
                  <a:cubicBezTo>
                    <a:pt x="9002" y="63699"/>
                    <a:pt x="12934" y="65199"/>
                    <a:pt x="16864" y="65199"/>
                  </a:cubicBezTo>
                  <a:cubicBezTo>
                    <a:pt x="20795" y="65199"/>
                    <a:pt x="24724" y="63699"/>
                    <a:pt x="27718" y="60699"/>
                  </a:cubicBezTo>
                  <a:lnTo>
                    <a:pt x="66699" y="21718"/>
                  </a:lnTo>
                  <a:lnTo>
                    <a:pt x="44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flipH="1">
              <a:off x="-1125625" y="1356345"/>
              <a:ext cx="1958145" cy="1914109"/>
            </a:xfrm>
            <a:custGeom>
              <a:avLst/>
              <a:gdLst/>
              <a:ahLst/>
              <a:cxnLst/>
              <a:rect l="l" t="t" r="r" b="b"/>
              <a:pathLst>
                <a:path w="66700" h="65200" extrusionOk="0">
                  <a:moveTo>
                    <a:pt x="44982" y="1"/>
                  </a:moveTo>
                  <a:lnTo>
                    <a:pt x="6001" y="38982"/>
                  </a:lnTo>
                  <a:cubicBezTo>
                    <a:pt x="1" y="44983"/>
                    <a:pt x="1" y="54710"/>
                    <a:pt x="6001" y="60699"/>
                  </a:cubicBezTo>
                  <a:cubicBezTo>
                    <a:pt x="9002" y="63699"/>
                    <a:pt x="12934" y="65199"/>
                    <a:pt x="16864" y="65199"/>
                  </a:cubicBezTo>
                  <a:cubicBezTo>
                    <a:pt x="20795" y="65199"/>
                    <a:pt x="24724" y="63699"/>
                    <a:pt x="27718" y="60699"/>
                  </a:cubicBezTo>
                  <a:lnTo>
                    <a:pt x="66699" y="21718"/>
                  </a:lnTo>
                  <a:lnTo>
                    <a:pt x="449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flipH="1">
              <a:off x="6305115" y="-818074"/>
              <a:ext cx="1620310" cy="1583871"/>
            </a:xfrm>
            <a:custGeom>
              <a:avLst/>
              <a:gdLst/>
              <a:ahLst/>
              <a:cxnLst/>
              <a:rect l="l" t="t" r="r" b="b"/>
              <a:pathLst>
                <a:path w="66700" h="65200" extrusionOk="0">
                  <a:moveTo>
                    <a:pt x="44982" y="1"/>
                  </a:moveTo>
                  <a:lnTo>
                    <a:pt x="6001" y="38982"/>
                  </a:lnTo>
                  <a:cubicBezTo>
                    <a:pt x="1" y="44983"/>
                    <a:pt x="1" y="54710"/>
                    <a:pt x="6001" y="60699"/>
                  </a:cubicBezTo>
                  <a:cubicBezTo>
                    <a:pt x="9002" y="63699"/>
                    <a:pt x="12934" y="65199"/>
                    <a:pt x="16864" y="65199"/>
                  </a:cubicBezTo>
                  <a:cubicBezTo>
                    <a:pt x="20795" y="65199"/>
                    <a:pt x="24724" y="63699"/>
                    <a:pt x="27718" y="60699"/>
                  </a:cubicBezTo>
                  <a:lnTo>
                    <a:pt x="66699" y="21718"/>
                  </a:lnTo>
                  <a:lnTo>
                    <a:pt x="449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5"/>
        <p:cNvGrpSpPr/>
        <p:nvPr/>
      </p:nvGrpSpPr>
      <p:grpSpPr>
        <a:xfrm>
          <a:off x="0" y="0"/>
          <a:ext cx="0" cy="0"/>
          <a:chOff x="0" y="0"/>
          <a:chExt cx="0" cy="0"/>
        </a:xfrm>
      </p:grpSpPr>
      <p:sp>
        <p:nvSpPr>
          <p:cNvPr id="276" name="Google Shape;276;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3"/>
          <p:cNvGrpSpPr/>
          <p:nvPr/>
        </p:nvGrpSpPr>
        <p:grpSpPr>
          <a:xfrm>
            <a:off x="-718327" y="-1237800"/>
            <a:ext cx="9618842" cy="6531501"/>
            <a:chOff x="-718327" y="-1230375"/>
            <a:chExt cx="9618842" cy="6531501"/>
          </a:xfrm>
        </p:grpSpPr>
        <p:sp>
          <p:nvSpPr>
            <p:cNvPr id="24" name="Google Shape;24;p3"/>
            <p:cNvSpPr/>
            <p:nvPr/>
          </p:nvSpPr>
          <p:spPr>
            <a:xfrm rot="-5400000">
              <a:off x="675484" y="-1190755"/>
              <a:ext cx="3530764" cy="3451525"/>
            </a:xfrm>
            <a:custGeom>
              <a:avLst/>
              <a:gdLst/>
              <a:ahLst/>
              <a:cxnLst/>
              <a:rect l="l" t="t" r="r" b="b"/>
              <a:pathLst>
                <a:path w="66700" h="65200" extrusionOk="0">
                  <a:moveTo>
                    <a:pt x="44982" y="1"/>
                  </a:moveTo>
                  <a:lnTo>
                    <a:pt x="6001" y="38982"/>
                  </a:lnTo>
                  <a:cubicBezTo>
                    <a:pt x="1" y="44983"/>
                    <a:pt x="1" y="54710"/>
                    <a:pt x="6001" y="60699"/>
                  </a:cubicBezTo>
                  <a:cubicBezTo>
                    <a:pt x="9002" y="63699"/>
                    <a:pt x="12934" y="65199"/>
                    <a:pt x="16864" y="65199"/>
                  </a:cubicBezTo>
                  <a:cubicBezTo>
                    <a:pt x="20795" y="65199"/>
                    <a:pt x="24724" y="63699"/>
                    <a:pt x="27718" y="60699"/>
                  </a:cubicBezTo>
                  <a:lnTo>
                    <a:pt x="66699" y="21718"/>
                  </a:lnTo>
                  <a:lnTo>
                    <a:pt x="449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7165538" y="-1032387"/>
              <a:ext cx="1734977" cy="1710691"/>
            </a:xfrm>
            <a:custGeom>
              <a:avLst/>
              <a:gdLst/>
              <a:ahLst/>
              <a:cxnLst/>
              <a:rect l="l" t="t" r="r" b="b"/>
              <a:pathLst>
                <a:path w="37863" h="37333" extrusionOk="0">
                  <a:moveTo>
                    <a:pt x="30183" y="1"/>
                  </a:moveTo>
                  <a:lnTo>
                    <a:pt x="2120" y="28064"/>
                  </a:lnTo>
                  <a:cubicBezTo>
                    <a:pt x="1" y="30183"/>
                    <a:pt x="1" y="33624"/>
                    <a:pt x="2120" y="35743"/>
                  </a:cubicBezTo>
                  <a:cubicBezTo>
                    <a:pt x="3180" y="36803"/>
                    <a:pt x="4570" y="37333"/>
                    <a:pt x="5960" y="37333"/>
                  </a:cubicBezTo>
                  <a:cubicBezTo>
                    <a:pt x="7350" y="37333"/>
                    <a:pt x="8740" y="36803"/>
                    <a:pt x="9799" y="35743"/>
                  </a:cubicBezTo>
                  <a:lnTo>
                    <a:pt x="37862" y="7680"/>
                  </a:lnTo>
                  <a:lnTo>
                    <a:pt x="30183" y="1"/>
                  </a:lnTo>
                  <a:close/>
                </a:path>
              </a:pathLst>
            </a:custGeom>
            <a:solidFill>
              <a:srgbClr val="FC8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7331210" y="-356966"/>
              <a:ext cx="793279" cy="781686"/>
            </a:xfrm>
            <a:custGeom>
              <a:avLst/>
              <a:gdLst/>
              <a:ahLst/>
              <a:cxnLst/>
              <a:rect l="l" t="t" r="r" b="b"/>
              <a:pathLst>
                <a:path w="17312" h="17059" extrusionOk="0">
                  <a:moveTo>
                    <a:pt x="13799" y="0"/>
                  </a:moveTo>
                  <a:lnTo>
                    <a:pt x="976" y="12823"/>
                  </a:lnTo>
                  <a:cubicBezTo>
                    <a:pt x="0" y="13788"/>
                    <a:pt x="0" y="15359"/>
                    <a:pt x="976" y="16336"/>
                  </a:cubicBezTo>
                  <a:cubicBezTo>
                    <a:pt x="1459" y="16818"/>
                    <a:pt x="2093" y="17059"/>
                    <a:pt x="2728" y="17059"/>
                  </a:cubicBezTo>
                  <a:cubicBezTo>
                    <a:pt x="3364" y="17059"/>
                    <a:pt x="4001" y="16818"/>
                    <a:pt x="4489" y="16336"/>
                  </a:cubicBezTo>
                  <a:lnTo>
                    <a:pt x="17312" y="3513"/>
                  </a:lnTo>
                  <a:lnTo>
                    <a:pt x="137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742916" y="3138956"/>
              <a:ext cx="2186759" cy="2137582"/>
            </a:xfrm>
            <a:custGeom>
              <a:avLst/>
              <a:gdLst/>
              <a:ahLst/>
              <a:cxnLst/>
              <a:rect l="l" t="t" r="r" b="b"/>
              <a:pathLst>
                <a:path w="66700" h="65200" extrusionOk="0">
                  <a:moveTo>
                    <a:pt x="44982" y="1"/>
                  </a:moveTo>
                  <a:lnTo>
                    <a:pt x="6001" y="38982"/>
                  </a:lnTo>
                  <a:cubicBezTo>
                    <a:pt x="1" y="44983"/>
                    <a:pt x="1" y="54710"/>
                    <a:pt x="6001" y="60699"/>
                  </a:cubicBezTo>
                  <a:cubicBezTo>
                    <a:pt x="9002" y="63699"/>
                    <a:pt x="12934" y="65199"/>
                    <a:pt x="16864" y="65199"/>
                  </a:cubicBezTo>
                  <a:cubicBezTo>
                    <a:pt x="20795" y="65199"/>
                    <a:pt x="24724" y="63699"/>
                    <a:pt x="27718" y="60699"/>
                  </a:cubicBezTo>
                  <a:lnTo>
                    <a:pt x="66699" y="21718"/>
                  </a:lnTo>
                  <a:lnTo>
                    <a:pt x="44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a:off x="149364" y="228669"/>
            <a:ext cx="8751149" cy="4686149"/>
            <a:chOff x="149364" y="228669"/>
            <a:chExt cx="8751149" cy="4686149"/>
          </a:xfrm>
        </p:grpSpPr>
        <p:sp>
          <p:nvSpPr>
            <p:cNvPr id="29" name="Google Shape;29;p3"/>
            <p:cNvSpPr/>
            <p:nvPr/>
          </p:nvSpPr>
          <p:spPr>
            <a:xfrm>
              <a:off x="149364" y="764100"/>
              <a:ext cx="402186" cy="409505"/>
            </a:xfrm>
            <a:custGeom>
              <a:avLst/>
              <a:gdLst/>
              <a:ahLst/>
              <a:cxnLst/>
              <a:rect l="l" t="t" r="r" b="b"/>
              <a:pathLst>
                <a:path w="3930" h="4002" fill="none" extrusionOk="0">
                  <a:moveTo>
                    <a:pt x="3168" y="1453"/>
                  </a:moveTo>
                  <a:lnTo>
                    <a:pt x="2477" y="1453"/>
                  </a:lnTo>
                  <a:lnTo>
                    <a:pt x="2477" y="763"/>
                  </a:lnTo>
                  <a:cubicBezTo>
                    <a:pt x="2513" y="1"/>
                    <a:pt x="1346" y="1"/>
                    <a:pt x="1382" y="763"/>
                  </a:cubicBezTo>
                  <a:lnTo>
                    <a:pt x="1382" y="1453"/>
                  </a:lnTo>
                  <a:lnTo>
                    <a:pt x="691" y="1453"/>
                  </a:lnTo>
                  <a:cubicBezTo>
                    <a:pt x="1" y="1489"/>
                    <a:pt x="1" y="2513"/>
                    <a:pt x="691" y="2549"/>
                  </a:cubicBezTo>
                  <a:lnTo>
                    <a:pt x="1382" y="2549"/>
                  </a:lnTo>
                  <a:lnTo>
                    <a:pt x="1382" y="3239"/>
                  </a:lnTo>
                  <a:cubicBezTo>
                    <a:pt x="1346" y="4001"/>
                    <a:pt x="2513" y="4001"/>
                    <a:pt x="2477" y="3239"/>
                  </a:cubicBezTo>
                  <a:lnTo>
                    <a:pt x="2477" y="2549"/>
                  </a:lnTo>
                  <a:lnTo>
                    <a:pt x="3168" y="2549"/>
                  </a:lnTo>
                  <a:cubicBezTo>
                    <a:pt x="3930" y="2584"/>
                    <a:pt x="3930" y="1418"/>
                    <a:pt x="3168" y="145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498326" y="4110925"/>
              <a:ext cx="402186" cy="409505"/>
            </a:xfrm>
            <a:custGeom>
              <a:avLst/>
              <a:gdLst/>
              <a:ahLst/>
              <a:cxnLst/>
              <a:rect l="l" t="t" r="r" b="b"/>
              <a:pathLst>
                <a:path w="3930" h="4002" fill="none" extrusionOk="0">
                  <a:moveTo>
                    <a:pt x="3168" y="1453"/>
                  </a:moveTo>
                  <a:lnTo>
                    <a:pt x="2477" y="1453"/>
                  </a:lnTo>
                  <a:lnTo>
                    <a:pt x="2477" y="763"/>
                  </a:lnTo>
                  <a:cubicBezTo>
                    <a:pt x="2513" y="1"/>
                    <a:pt x="1346" y="1"/>
                    <a:pt x="1382" y="763"/>
                  </a:cubicBezTo>
                  <a:lnTo>
                    <a:pt x="1382" y="1453"/>
                  </a:lnTo>
                  <a:lnTo>
                    <a:pt x="691" y="1453"/>
                  </a:lnTo>
                  <a:cubicBezTo>
                    <a:pt x="1" y="1489"/>
                    <a:pt x="1" y="2513"/>
                    <a:pt x="691" y="2549"/>
                  </a:cubicBezTo>
                  <a:lnTo>
                    <a:pt x="1382" y="2549"/>
                  </a:lnTo>
                  <a:lnTo>
                    <a:pt x="1382" y="3239"/>
                  </a:lnTo>
                  <a:cubicBezTo>
                    <a:pt x="1346" y="4001"/>
                    <a:pt x="2513" y="4001"/>
                    <a:pt x="2477" y="3239"/>
                  </a:cubicBezTo>
                  <a:lnTo>
                    <a:pt x="2477" y="2549"/>
                  </a:lnTo>
                  <a:lnTo>
                    <a:pt x="3168" y="2549"/>
                  </a:lnTo>
                  <a:cubicBezTo>
                    <a:pt x="3930" y="2584"/>
                    <a:pt x="3930" y="1418"/>
                    <a:pt x="3168" y="145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565204" y="228669"/>
              <a:ext cx="299113" cy="306324"/>
            </a:xfrm>
            <a:custGeom>
              <a:avLst/>
              <a:gdLst/>
              <a:ahLst/>
              <a:cxnLst/>
              <a:rect l="l" t="t" r="r" b="b"/>
              <a:pathLst>
                <a:path w="2942" h="3013" fill="none" extrusionOk="0">
                  <a:moveTo>
                    <a:pt x="2417" y="1084"/>
                  </a:moveTo>
                  <a:lnTo>
                    <a:pt x="1882" y="1084"/>
                  </a:lnTo>
                  <a:lnTo>
                    <a:pt x="1882" y="560"/>
                  </a:lnTo>
                  <a:cubicBezTo>
                    <a:pt x="1882" y="0"/>
                    <a:pt x="1048" y="0"/>
                    <a:pt x="1048" y="560"/>
                  </a:cubicBezTo>
                  <a:lnTo>
                    <a:pt x="1048" y="1084"/>
                  </a:lnTo>
                  <a:lnTo>
                    <a:pt x="524" y="1084"/>
                  </a:lnTo>
                  <a:cubicBezTo>
                    <a:pt x="0" y="1119"/>
                    <a:pt x="0" y="1893"/>
                    <a:pt x="524" y="1929"/>
                  </a:cubicBezTo>
                  <a:lnTo>
                    <a:pt x="1048" y="1929"/>
                  </a:lnTo>
                  <a:lnTo>
                    <a:pt x="1048" y="2453"/>
                  </a:lnTo>
                  <a:cubicBezTo>
                    <a:pt x="1048" y="3012"/>
                    <a:pt x="1882" y="3012"/>
                    <a:pt x="1882" y="2453"/>
                  </a:cubicBezTo>
                  <a:lnTo>
                    <a:pt x="1882" y="1929"/>
                  </a:lnTo>
                  <a:lnTo>
                    <a:pt x="2417" y="1929"/>
                  </a:lnTo>
                  <a:cubicBezTo>
                    <a:pt x="2941" y="1893"/>
                    <a:pt x="2941" y="1119"/>
                    <a:pt x="2417" y="1084"/>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422441" y="4608494"/>
              <a:ext cx="299113" cy="306324"/>
            </a:xfrm>
            <a:custGeom>
              <a:avLst/>
              <a:gdLst/>
              <a:ahLst/>
              <a:cxnLst/>
              <a:rect l="l" t="t" r="r" b="b"/>
              <a:pathLst>
                <a:path w="2942" h="3013" fill="none" extrusionOk="0">
                  <a:moveTo>
                    <a:pt x="2417" y="1084"/>
                  </a:moveTo>
                  <a:lnTo>
                    <a:pt x="1882" y="1084"/>
                  </a:lnTo>
                  <a:lnTo>
                    <a:pt x="1882" y="560"/>
                  </a:lnTo>
                  <a:cubicBezTo>
                    <a:pt x="1882" y="0"/>
                    <a:pt x="1048" y="0"/>
                    <a:pt x="1048" y="560"/>
                  </a:cubicBezTo>
                  <a:lnTo>
                    <a:pt x="1048" y="1084"/>
                  </a:lnTo>
                  <a:lnTo>
                    <a:pt x="524" y="1084"/>
                  </a:lnTo>
                  <a:cubicBezTo>
                    <a:pt x="0" y="1119"/>
                    <a:pt x="0" y="1893"/>
                    <a:pt x="524" y="1929"/>
                  </a:cubicBezTo>
                  <a:lnTo>
                    <a:pt x="1048" y="1929"/>
                  </a:lnTo>
                  <a:lnTo>
                    <a:pt x="1048" y="2453"/>
                  </a:lnTo>
                  <a:cubicBezTo>
                    <a:pt x="1048" y="3012"/>
                    <a:pt x="1882" y="3012"/>
                    <a:pt x="1882" y="2453"/>
                  </a:cubicBezTo>
                  <a:lnTo>
                    <a:pt x="1882" y="1929"/>
                  </a:lnTo>
                  <a:lnTo>
                    <a:pt x="2417" y="1929"/>
                  </a:lnTo>
                  <a:cubicBezTo>
                    <a:pt x="2941" y="1893"/>
                    <a:pt x="2941" y="1119"/>
                    <a:pt x="2417" y="1084"/>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txBox="1">
            <a:spLocks noGrp="1"/>
          </p:cNvSpPr>
          <p:nvPr>
            <p:ph type="title"/>
          </p:nvPr>
        </p:nvSpPr>
        <p:spPr>
          <a:xfrm>
            <a:off x="4805675" y="2797450"/>
            <a:ext cx="3564600" cy="7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 name="Google Shape;34;p3"/>
          <p:cNvSpPr txBox="1">
            <a:spLocks noGrp="1"/>
          </p:cNvSpPr>
          <p:nvPr>
            <p:ph type="title" idx="2" hasCustomPrompt="1"/>
          </p:nvPr>
        </p:nvSpPr>
        <p:spPr>
          <a:xfrm>
            <a:off x="5754185" y="1623650"/>
            <a:ext cx="1530900" cy="117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72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 name="Google Shape;35;p3"/>
          <p:cNvSpPr>
            <a:spLocks noGrp="1"/>
          </p:cNvSpPr>
          <p:nvPr>
            <p:ph type="pic" idx="3"/>
          </p:nvPr>
        </p:nvSpPr>
        <p:spPr>
          <a:xfrm>
            <a:off x="806950" y="854699"/>
            <a:ext cx="3510600" cy="3434100"/>
          </a:xfrm>
          <a:prstGeom prst="ellipse">
            <a:avLst/>
          </a:prstGeom>
          <a:noFill/>
          <a:ln w="76200" cap="flat" cmpd="sng">
            <a:solidFill>
              <a:schemeClr val="accent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4" name="Google Shape;64;p6"/>
          <p:cNvGrpSpPr/>
          <p:nvPr/>
        </p:nvGrpSpPr>
        <p:grpSpPr>
          <a:xfrm>
            <a:off x="267954" y="220144"/>
            <a:ext cx="8563134" cy="4721660"/>
            <a:chOff x="267954" y="220144"/>
            <a:chExt cx="8563134" cy="4721660"/>
          </a:xfrm>
        </p:grpSpPr>
        <p:sp>
          <p:nvSpPr>
            <p:cNvPr id="65" name="Google Shape;65;p6"/>
            <p:cNvSpPr/>
            <p:nvPr/>
          </p:nvSpPr>
          <p:spPr>
            <a:xfrm>
              <a:off x="267954" y="220144"/>
              <a:ext cx="299113" cy="306324"/>
            </a:xfrm>
            <a:custGeom>
              <a:avLst/>
              <a:gdLst/>
              <a:ahLst/>
              <a:cxnLst/>
              <a:rect l="l" t="t" r="r" b="b"/>
              <a:pathLst>
                <a:path w="2942" h="3013" fill="none" extrusionOk="0">
                  <a:moveTo>
                    <a:pt x="2417" y="1084"/>
                  </a:moveTo>
                  <a:lnTo>
                    <a:pt x="1882" y="1084"/>
                  </a:lnTo>
                  <a:lnTo>
                    <a:pt x="1882" y="560"/>
                  </a:lnTo>
                  <a:cubicBezTo>
                    <a:pt x="1882" y="0"/>
                    <a:pt x="1048" y="0"/>
                    <a:pt x="1048" y="560"/>
                  </a:cubicBezTo>
                  <a:lnTo>
                    <a:pt x="1048" y="1084"/>
                  </a:lnTo>
                  <a:lnTo>
                    <a:pt x="524" y="1084"/>
                  </a:lnTo>
                  <a:cubicBezTo>
                    <a:pt x="0" y="1119"/>
                    <a:pt x="0" y="1893"/>
                    <a:pt x="524" y="1929"/>
                  </a:cubicBezTo>
                  <a:lnTo>
                    <a:pt x="1048" y="1929"/>
                  </a:lnTo>
                  <a:lnTo>
                    <a:pt x="1048" y="2453"/>
                  </a:lnTo>
                  <a:cubicBezTo>
                    <a:pt x="1048" y="3012"/>
                    <a:pt x="1882" y="3012"/>
                    <a:pt x="1882" y="2453"/>
                  </a:cubicBezTo>
                  <a:lnTo>
                    <a:pt x="1882" y="1929"/>
                  </a:lnTo>
                  <a:lnTo>
                    <a:pt x="2417" y="1929"/>
                  </a:lnTo>
                  <a:cubicBezTo>
                    <a:pt x="2941" y="1893"/>
                    <a:pt x="2941" y="1119"/>
                    <a:pt x="2417" y="1084"/>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8428901" y="4532300"/>
              <a:ext cx="402186" cy="409505"/>
            </a:xfrm>
            <a:custGeom>
              <a:avLst/>
              <a:gdLst/>
              <a:ahLst/>
              <a:cxnLst/>
              <a:rect l="l" t="t" r="r" b="b"/>
              <a:pathLst>
                <a:path w="3930" h="4002" fill="none" extrusionOk="0">
                  <a:moveTo>
                    <a:pt x="3168" y="1453"/>
                  </a:moveTo>
                  <a:lnTo>
                    <a:pt x="2477" y="1453"/>
                  </a:lnTo>
                  <a:lnTo>
                    <a:pt x="2477" y="763"/>
                  </a:lnTo>
                  <a:cubicBezTo>
                    <a:pt x="2513" y="1"/>
                    <a:pt x="1346" y="1"/>
                    <a:pt x="1382" y="763"/>
                  </a:cubicBezTo>
                  <a:lnTo>
                    <a:pt x="1382" y="1453"/>
                  </a:lnTo>
                  <a:lnTo>
                    <a:pt x="691" y="1453"/>
                  </a:lnTo>
                  <a:cubicBezTo>
                    <a:pt x="1" y="1489"/>
                    <a:pt x="1" y="2513"/>
                    <a:pt x="691" y="2549"/>
                  </a:cubicBezTo>
                  <a:lnTo>
                    <a:pt x="1382" y="2549"/>
                  </a:lnTo>
                  <a:lnTo>
                    <a:pt x="1382" y="3239"/>
                  </a:lnTo>
                  <a:cubicBezTo>
                    <a:pt x="1346" y="4001"/>
                    <a:pt x="2513" y="4001"/>
                    <a:pt x="2477" y="3239"/>
                  </a:cubicBezTo>
                  <a:lnTo>
                    <a:pt x="2477" y="2549"/>
                  </a:lnTo>
                  <a:lnTo>
                    <a:pt x="3168" y="2549"/>
                  </a:lnTo>
                  <a:cubicBezTo>
                    <a:pt x="3930" y="2584"/>
                    <a:pt x="3930" y="1418"/>
                    <a:pt x="3168" y="145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6"/>
          <p:cNvGrpSpPr/>
          <p:nvPr/>
        </p:nvGrpSpPr>
        <p:grpSpPr>
          <a:xfrm>
            <a:off x="-1160725" y="-1290362"/>
            <a:ext cx="11096702" cy="6650956"/>
            <a:chOff x="-1160725" y="-1290362"/>
            <a:chExt cx="11096702" cy="6650956"/>
          </a:xfrm>
        </p:grpSpPr>
        <p:grpSp>
          <p:nvGrpSpPr>
            <p:cNvPr id="68" name="Google Shape;68;p6"/>
            <p:cNvGrpSpPr/>
            <p:nvPr/>
          </p:nvGrpSpPr>
          <p:grpSpPr>
            <a:xfrm>
              <a:off x="8201000" y="-1290362"/>
              <a:ext cx="1734977" cy="1735382"/>
              <a:chOff x="3858375" y="-1066537"/>
              <a:chExt cx="1734977" cy="1735382"/>
            </a:xfrm>
          </p:grpSpPr>
          <p:sp>
            <p:nvSpPr>
              <p:cNvPr id="69" name="Google Shape;69;p6"/>
              <p:cNvSpPr/>
              <p:nvPr/>
            </p:nvSpPr>
            <p:spPr>
              <a:xfrm>
                <a:off x="3858375" y="-1066537"/>
                <a:ext cx="1734977" cy="1710691"/>
              </a:xfrm>
              <a:custGeom>
                <a:avLst/>
                <a:gdLst/>
                <a:ahLst/>
                <a:cxnLst/>
                <a:rect l="l" t="t" r="r" b="b"/>
                <a:pathLst>
                  <a:path w="37863" h="37333" extrusionOk="0">
                    <a:moveTo>
                      <a:pt x="30183" y="1"/>
                    </a:moveTo>
                    <a:lnTo>
                      <a:pt x="2120" y="28064"/>
                    </a:lnTo>
                    <a:cubicBezTo>
                      <a:pt x="1" y="30183"/>
                      <a:pt x="1" y="33624"/>
                      <a:pt x="2120" y="35743"/>
                    </a:cubicBezTo>
                    <a:cubicBezTo>
                      <a:pt x="3180" y="36803"/>
                      <a:pt x="4570" y="37333"/>
                      <a:pt x="5960" y="37333"/>
                    </a:cubicBezTo>
                    <a:cubicBezTo>
                      <a:pt x="7350" y="37333"/>
                      <a:pt x="8740" y="36803"/>
                      <a:pt x="9799" y="35743"/>
                    </a:cubicBezTo>
                    <a:lnTo>
                      <a:pt x="37862" y="7680"/>
                    </a:lnTo>
                    <a:lnTo>
                      <a:pt x="30183" y="1"/>
                    </a:lnTo>
                    <a:close/>
                  </a:path>
                </a:pathLst>
              </a:custGeom>
              <a:solidFill>
                <a:srgbClr val="FC8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4358976" y="-112841"/>
                <a:ext cx="793279" cy="781686"/>
              </a:xfrm>
              <a:custGeom>
                <a:avLst/>
                <a:gdLst/>
                <a:ahLst/>
                <a:cxnLst/>
                <a:rect l="l" t="t" r="r" b="b"/>
                <a:pathLst>
                  <a:path w="17312" h="17059" extrusionOk="0">
                    <a:moveTo>
                      <a:pt x="13799" y="0"/>
                    </a:moveTo>
                    <a:lnTo>
                      <a:pt x="976" y="12823"/>
                    </a:lnTo>
                    <a:cubicBezTo>
                      <a:pt x="0" y="13788"/>
                      <a:pt x="0" y="15359"/>
                      <a:pt x="976" y="16336"/>
                    </a:cubicBezTo>
                    <a:cubicBezTo>
                      <a:pt x="1459" y="16818"/>
                      <a:pt x="2093" y="17059"/>
                      <a:pt x="2728" y="17059"/>
                    </a:cubicBezTo>
                    <a:cubicBezTo>
                      <a:pt x="3364" y="17059"/>
                      <a:pt x="4001" y="16818"/>
                      <a:pt x="4489" y="16336"/>
                    </a:cubicBezTo>
                    <a:lnTo>
                      <a:pt x="17312" y="3513"/>
                    </a:lnTo>
                    <a:lnTo>
                      <a:pt x="137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6"/>
            <p:cNvSpPr/>
            <p:nvPr/>
          </p:nvSpPr>
          <p:spPr>
            <a:xfrm>
              <a:off x="-1160725" y="3688825"/>
              <a:ext cx="1734932" cy="1671769"/>
            </a:xfrm>
            <a:custGeom>
              <a:avLst/>
              <a:gdLst/>
              <a:ahLst/>
              <a:cxnLst/>
              <a:rect l="l" t="t" r="r" b="b"/>
              <a:pathLst>
                <a:path w="47578" h="45849" extrusionOk="0">
                  <a:moveTo>
                    <a:pt x="28135" y="0"/>
                  </a:moveTo>
                  <a:cubicBezTo>
                    <a:pt x="23602" y="0"/>
                    <a:pt x="19068" y="1730"/>
                    <a:pt x="15610" y="5189"/>
                  </a:cubicBezTo>
                  <a:lnTo>
                    <a:pt x="1" y="20798"/>
                  </a:lnTo>
                  <a:lnTo>
                    <a:pt x="25063" y="45848"/>
                  </a:lnTo>
                  <a:lnTo>
                    <a:pt x="40660" y="30251"/>
                  </a:lnTo>
                  <a:cubicBezTo>
                    <a:pt x="47578" y="23334"/>
                    <a:pt x="47578" y="12106"/>
                    <a:pt x="40660" y="5189"/>
                  </a:cubicBezTo>
                  <a:cubicBezTo>
                    <a:pt x="37202" y="1730"/>
                    <a:pt x="32668" y="0"/>
                    <a:pt x="28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grpSp>
        <p:nvGrpSpPr>
          <p:cNvPr id="73" name="Google Shape;73;p7"/>
          <p:cNvGrpSpPr/>
          <p:nvPr/>
        </p:nvGrpSpPr>
        <p:grpSpPr>
          <a:xfrm>
            <a:off x="7368084" y="-993133"/>
            <a:ext cx="3177255" cy="5995904"/>
            <a:chOff x="7368084" y="-993133"/>
            <a:chExt cx="3177255" cy="5995904"/>
          </a:xfrm>
        </p:grpSpPr>
        <p:sp>
          <p:nvSpPr>
            <p:cNvPr id="74" name="Google Shape;74;p7"/>
            <p:cNvSpPr/>
            <p:nvPr/>
          </p:nvSpPr>
          <p:spPr>
            <a:xfrm>
              <a:off x="7556496" y="-993133"/>
              <a:ext cx="2035586" cy="1984379"/>
            </a:xfrm>
            <a:custGeom>
              <a:avLst/>
              <a:gdLst/>
              <a:ahLst/>
              <a:cxnLst/>
              <a:rect l="l" t="t" r="r" b="b"/>
              <a:pathLst>
                <a:path w="42733" h="41658" extrusionOk="0">
                  <a:moveTo>
                    <a:pt x="27325" y="0"/>
                  </a:moveTo>
                  <a:lnTo>
                    <a:pt x="4251" y="23063"/>
                  </a:lnTo>
                  <a:cubicBezTo>
                    <a:pt x="1" y="27325"/>
                    <a:pt x="1" y="34219"/>
                    <a:pt x="4251" y="38469"/>
                  </a:cubicBezTo>
                  <a:cubicBezTo>
                    <a:pt x="6382" y="40594"/>
                    <a:pt x="9171" y="41657"/>
                    <a:pt x="11959" y="41657"/>
                  </a:cubicBezTo>
                  <a:cubicBezTo>
                    <a:pt x="14746" y="41657"/>
                    <a:pt x="17532" y="40594"/>
                    <a:pt x="19658" y="38469"/>
                  </a:cubicBezTo>
                  <a:lnTo>
                    <a:pt x="42732" y="15407"/>
                  </a:lnTo>
                  <a:lnTo>
                    <a:pt x="27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7368084" y="1896968"/>
              <a:ext cx="3177255" cy="3105802"/>
            </a:xfrm>
            <a:custGeom>
              <a:avLst/>
              <a:gdLst/>
              <a:ahLst/>
              <a:cxnLst/>
              <a:rect l="l" t="t" r="r" b="b"/>
              <a:pathLst>
                <a:path w="66700" h="65200" extrusionOk="0">
                  <a:moveTo>
                    <a:pt x="44982" y="1"/>
                  </a:moveTo>
                  <a:lnTo>
                    <a:pt x="6001" y="38982"/>
                  </a:lnTo>
                  <a:cubicBezTo>
                    <a:pt x="1" y="44983"/>
                    <a:pt x="1" y="54710"/>
                    <a:pt x="6001" y="60699"/>
                  </a:cubicBezTo>
                  <a:cubicBezTo>
                    <a:pt x="9002" y="63699"/>
                    <a:pt x="12934" y="65199"/>
                    <a:pt x="16864" y="65199"/>
                  </a:cubicBezTo>
                  <a:cubicBezTo>
                    <a:pt x="20795" y="65199"/>
                    <a:pt x="24724" y="63699"/>
                    <a:pt x="27718" y="60699"/>
                  </a:cubicBezTo>
                  <a:lnTo>
                    <a:pt x="66699" y="21718"/>
                  </a:lnTo>
                  <a:lnTo>
                    <a:pt x="44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7"/>
          <p:cNvSpPr txBox="1">
            <a:spLocks noGrp="1"/>
          </p:cNvSpPr>
          <p:nvPr>
            <p:ph type="title"/>
          </p:nvPr>
        </p:nvSpPr>
        <p:spPr>
          <a:xfrm>
            <a:off x="720000" y="445025"/>
            <a:ext cx="4009200" cy="1638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7"/>
          <p:cNvSpPr txBox="1">
            <a:spLocks noGrp="1"/>
          </p:cNvSpPr>
          <p:nvPr>
            <p:ph type="body" idx="1"/>
          </p:nvPr>
        </p:nvSpPr>
        <p:spPr>
          <a:xfrm>
            <a:off x="720000" y="2150300"/>
            <a:ext cx="4009200" cy="245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78" name="Google Shape;78;p7"/>
          <p:cNvSpPr>
            <a:spLocks noGrp="1"/>
          </p:cNvSpPr>
          <p:nvPr>
            <p:ph type="pic" idx="2"/>
          </p:nvPr>
        </p:nvSpPr>
        <p:spPr>
          <a:xfrm>
            <a:off x="5019500" y="874800"/>
            <a:ext cx="3469500" cy="3393900"/>
          </a:xfrm>
          <a:prstGeom prst="ellipse">
            <a:avLst/>
          </a:prstGeom>
          <a:noFill/>
          <a:ln w="76200" cap="flat" cmpd="sng">
            <a:solidFill>
              <a:schemeClr val="accent2"/>
            </a:solidFill>
            <a:prstDash val="solid"/>
            <a:round/>
            <a:headEnd type="none" w="sm" len="sm"/>
            <a:tailEnd type="none" w="sm" len="sm"/>
          </a:ln>
        </p:spPr>
      </p:sp>
      <p:grpSp>
        <p:nvGrpSpPr>
          <p:cNvPr id="79" name="Google Shape;79;p7"/>
          <p:cNvGrpSpPr/>
          <p:nvPr/>
        </p:nvGrpSpPr>
        <p:grpSpPr>
          <a:xfrm>
            <a:off x="171176" y="125500"/>
            <a:ext cx="5498711" cy="4824930"/>
            <a:chOff x="171176" y="125500"/>
            <a:chExt cx="5498711" cy="4824930"/>
          </a:xfrm>
        </p:grpSpPr>
        <p:sp>
          <p:nvSpPr>
            <p:cNvPr id="80" name="Google Shape;80;p7"/>
            <p:cNvSpPr/>
            <p:nvPr/>
          </p:nvSpPr>
          <p:spPr>
            <a:xfrm>
              <a:off x="171176" y="125500"/>
              <a:ext cx="402186" cy="409505"/>
            </a:xfrm>
            <a:custGeom>
              <a:avLst/>
              <a:gdLst/>
              <a:ahLst/>
              <a:cxnLst/>
              <a:rect l="l" t="t" r="r" b="b"/>
              <a:pathLst>
                <a:path w="3930" h="4002" fill="none" extrusionOk="0">
                  <a:moveTo>
                    <a:pt x="3168" y="1453"/>
                  </a:moveTo>
                  <a:lnTo>
                    <a:pt x="2477" y="1453"/>
                  </a:lnTo>
                  <a:lnTo>
                    <a:pt x="2477" y="763"/>
                  </a:lnTo>
                  <a:cubicBezTo>
                    <a:pt x="2513" y="1"/>
                    <a:pt x="1346" y="1"/>
                    <a:pt x="1382" y="763"/>
                  </a:cubicBezTo>
                  <a:lnTo>
                    <a:pt x="1382" y="1453"/>
                  </a:lnTo>
                  <a:lnTo>
                    <a:pt x="691" y="1453"/>
                  </a:lnTo>
                  <a:cubicBezTo>
                    <a:pt x="1" y="1489"/>
                    <a:pt x="1" y="2513"/>
                    <a:pt x="691" y="2549"/>
                  </a:cubicBezTo>
                  <a:lnTo>
                    <a:pt x="1382" y="2549"/>
                  </a:lnTo>
                  <a:lnTo>
                    <a:pt x="1382" y="3239"/>
                  </a:lnTo>
                  <a:cubicBezTo>
                    <a:pt x="1346" y="4001"/>
                    <a:pt x="2513" y="4001"/>
                    <a:pt x="2477" y="3239"/>
                  </a:cubicBezTo>
                  <a:lnTo>
                    <a:pt x="2477" y="2549"/>
                  </a:lnTo>
                  <a:lnTo>
                    <a:pt x="3168" y="2549"/>
                  </a:lnTo>
                  <a:cubicBezTo>
                    <a:pt x="3930" y="2584"/>
                    <a:pt x="3930" y="1418"/>
                    <a:pt x="3168" y="145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274266" y="4592507"/>
              <a:ext cx="299113" cy="306324"/>
            </a:xfrm>
            <a:custGeom>
              <a:avLst/>
              <a:gdLst/>
              <a:ahLst/>
              <a:cxnLst/>
              <a:rect l="l" t="t" r="r" b="b"/>
              <a:pathLst>
                <a:path w="2942" h="3013" fill="none" extrusionOk="0">
                  <a:moveTo>
                    <a:pt x="2417" y="1084"/>
                  </a:moveTo>
                  <a:lnTo>
                    <a:pt x="1882" y="1084"/>
                  </a:lnTo>
                  <a:lnTo>
                    <a:pt x="1882" y="560"/>
                  </a:lnTo>
                  <a:cubicBezTo>
                    <a:pt x="1882" y="0"/>
                    <a:pt x="1048" y="0"/>
                    <a:pt x="1048" y="560"/>
                  </a:cubicBezTo>
                  <a:lnTo>
                    <a:pt x="1048" y="1084"/>
                  </a:lnTo>
                  <a:lnTo>
                    <a:pt x="524" y="1084"/>
                  </a:lnTo>
                  <a:cubicBezTo>
                    <a:pt x="0" y="1119"/>
                    <a:pt x="0" y="1893"/>
                    <a:pt x="524" y="1929"/>
                  </a:cubicBezTo>
                  <a:lnTo>
                    <a:pt x="1048" y="1929"/>
                  </a:lnTo>
                  <a:lnTo>
                    <a:pt x="1048" y="2453"/>
                  </a:lnTo>
                  <a:cubicBezTo>
                    <a:pt x="1048" y="3012"/>
                    <a:pt x="1882" y="3012"/>
                    <a:pt x="1882" y="2453"/>
                  </a:cubicBezTo>
                  <a:lnTo>
                    <a:pt x="1882" y="1929"/>
                  </a:lnTo>
                  <a:lnTo>
                    <a:pt x="2417" y="1929"/>
                  </a:lnTo>
                  <a:cubicBezTo>
                    <a:pt x="2941" y="1893"/>
                    <a:pt x="2941" y="1119"/>
                    <a:pt x="2417" y="1084"/>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5267701" y="4540925"/>
              <a:ext cx="402186" cy="409505"/>
            </a:xfrm>
            <a:custGeom>
              <a:avLst/>
              <a:gdLst/>
              <a:ahLst/>
              <a:cxnLst/>
              <a:rect l="l" t="t" r="r" b="b"/>
              <a:pathLst>
                <a:path w="3930" h="4002" fill="none" extrusionOk="0">
                  <a:moveTo>
                    <a:pt x="3168" y="1453"/>
                  </a:moveTo>
                  <a:lnTo>
                    <a:pt x="2477" y="1453"/>
                  </a:lnTo>
                  <a:lnTo>
                    <a:pt x="2477" y="763"/>
                  </a:lnTo>
                  <a:cubicBezTo>
                    <a:pt x="2513" y="1"/>
                    <a:pt x="1346" y="1"/>
                    <a:pt x="1382" y="763"/>
                  </a:cubicBezTo>
                  <a:lnTo>
                    <a:pt x="1382" y="1453"/>
                  </a:lnTo>
                  <a:lnTo>
                    <a:pt x="691" y="1453"/>
                  </a:lnTo>
                  <a:cubicBezTo>
                    <a:pt x="1" y="1489"/>
                    <a:pt x="1" y="2513"/>
                    <a:pt x="691" y="2549"/>
                  </a:cubicBezTo>
                  <a:lnTo>
                    <a:pt x="1382" y="2549"/>
                  </a:lnTo>
                  <a:lnTo>
                    <a:pt x="1382" y="3239"/>
                  </a:lnTo>
                  <a:cubicBezTo>
                    <a:pt x="1346" y="4001"/>
                    <a:pt x="2513" y="4001"/>
                    <a:pt x="2477" y="3239"/>
                  </a:cubicBezTo>
                  <a:lnTo>
                    <a:pt x="2477" y="2549"/>
                  </a:lnTo>
                  <a:lnTo>
                    <a:pt x="3168" y="2549"/>
                  </a:lnTo>
                  <a:cubicBezTo>
                    <a:pt x="3930" y="2584"/>
                    <a:pt x="3930" y="1418"/>
                    <a:pt x="3168" y="145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10"/>
          <p:cNvSpPr>
            <a:spLocks noGrp="1"/>
          </p:cNvSpPr>
          <p:nvPr>
            <p:ph type="pic" idx="2"/>
          </p:nvPr>
        </p:nvSpPr>
        <p:spPr>
          <a:xfrm>
            <a:off x="-6875" y="0"/>
            <a:ext cx="9144000" cy="5157300"/>
          </a:xfrm>
          <a:prstGeom prst="rect">
            <a:avLst/>
          </a:prstGeom>
          <a:noFill/>
          <a:ln>
            <a:noFill/>
          </a:ln>
        </p:spPr>
      </p:sp>
      <p:sp>
        <p:nvSpPr>
          <p:cNvPr id="90" name="Google Shape;90;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29"/>
        <p:cNvGrpSpPr/>
        <p:nvPr/>
      </p:nvGrpSpPr>
      <p:grpSpPr>
        <a:xfrm>
          <a:off x="0" y="0"/>
          <a:ext cx="0" cy="0"/>
          <a:chOff x="0" y="0"/>
          <a:chExt cx="0" cy="0"/>
        </a:xfrm>
      </p:grpSpPr>
      <p:sp>
        <p:nvSpPr>
          <p:cNvPr id="130" name="Google Shape;13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1" name="Google Shape;131;p14"/>
          <p:cNvGrpSpPr/>
          <p:nvPr/>
        </p:nvGrpSpPr>
        <p:grpSpPr>
          <a:xfrm>
            <a:off x="210476" y="307819"/>
            <a:ext cx="8667541" cy="4622685"/>
            <a:chOff x="210476" y="307819"/>
            <a:chExt cx="8667541" cy="4622685"/>
          </a:xfrm>
        </p:grpSpPr>
        <p:sp>
          <p:nvSpPr>
            <p:cNvPr id="132" name="Google Shape;132;p14"/>
            <p:cNvSpPr/>
            <p:nvPr/>
          </p:nvSpPr>
          <p:spPr>
            <a:xfrm>
              <a:off x="210476" y="4521000"/>
              <a:ext cx="402186" cy="409505"/>
            </a:xfrm>
            <a:custGeom>
              <a:avLst/>
              <a:gdLst/>
              <a:ahLst/>
              <a:cxnLst/>
              <a:rect l="l" t="t" r="r" b="b"/>
              <a:pathLst>
                <a:path w="3930" h="4002" fill="none" extrusionOk="0">
                  <a:moveTo>
                    <a:pt x="3168" y="1453"/>
                  </a:moveTo>
                  <a:lnTo>
                    <a:pt x="2477" y="1453"/>
                  </a:lnTo>
                  <a:lnTo>
                    <a:pt x="2477" y="763"/>
                  </a:lnTo>
                  <a:cubicBezTo>
                    <a:pt x="2513" y="1"/>
                    <a:pt x="1346" y="1"/>
                    <a:pt x="1382" y="763"/>
                  </a:cubicBezTo>
                  <a:lnTo>
                    <a:pt x="1382" y="1453"/>
                  </a:lnTo>
                  <a:lnTo>
                    <a:pt x="691" y="1453"/>
                  </a:lnTo>
                  <a:cubicBezTo>
                    <a:pt x="1" y="1489"/>
                    <a:pt x="1" y="2513"/>
                    <a:pt x="691" y="2549"/>
                  </a:cubicBezTo>
                  <a:lnTo>
                    <a:pt x="1382" y="2549"/>
                  </a:lnTo>
                  <a:lnTo>
                    <a:pt x="1382" y="3239"/>
                  </a:lnTo>
                  <a:cubicBezTo>
                    <a:pt x="1346" y="4001"/>
                    <a:pt x="2513" y="4001"/>
                    <a:pt x="2477" y="3239"/>
                  </a:cubicBezTo>
                  <a:lnTo>
                    <a:pt x="2477" y="2549"/>
                  </a:lnTo>
                  <a:lnTo>
                    <a:pt x="3168" y="2549"/>
                  </a:lnTo>
                  <a:cubicBezTo>
                    <a:pt x="3930" y="2584"/>
                    <a:pt x="3930" y="1418"/>
                    <a:pt x="3168" y="145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8578904" y="307819"/>
              <a:ext cx="299113" cy="306324"/>
            </a:xfrm>
            <a:custGeom>
              <a:avLst/>
              <a:gdLst/>
              <a:ahLst/>
              <a:cxnLst/>
              <a:rect l="l" t="t" r="r" b="b"/>
              <a:pathLst>
                <a:path w="2942" h="3013" fill="none" extrusionOk="0">
                  <a:moveTo>
                    <a:pt x="2417" y="1084"/>
                  </a:moveTo>
                  <a:lnTo>
                    <a:pt x="1882" y="1084"/>
                  </a:lnTo>
                  <a:lnTo>
                    <a:pt x="1882" y="560"/>
                  </a:lnTo>
                  <a:cubicBezTo>
                    <a:pt x="1882" y="0"/>
                    <a:pt x="1048" y="0"/>
                    <a:pt x="1048" y="560"/>
                  </a:cubicBezTo>
                  <a:lnTo>
                    <a:pt x="1048" y="1084"/>
                  </a:lnTo>
                  <a:lnTo>
                    <a:pt x="524" y="1084"/>
                  </a:lnTo>
                  <a:cubicBezTo>
                    <a:pt x="0" y="1119"/>
                    <a:pt x="0" y="1893"/>
                    <a:pt x="524" y="1929"/>
                  </a:cubicBezTo>
                  <a:lnTo>
                    <a:pt x="1048" y="1929"/>
                  </a:lnTo>
                  <a:lnTo>
                    <a:pt x="1048" y="2453"/>
                  </a:lnTo>
                  <a:cubicBezTo>
                    <a:pt x="1048" y="3012"/>
                    <a:pt x="1882" y="3012"/>
                    <a:pt x="1882" y="2453"/>
                  </a:cubicBezTo>
                  <a:lnTo>
                    <a:pt x="1882" y="1929"/>
                  </a:lnTo>
                  <a:lnTo>
                    <a:pt x="2417" y="1929"/>
                  </a:lnTo>
                  <a:cubicBezTo>
                    <a:pt x="2941" y="1893"/>
                    <a:pt x="2941" y="1119"/>
                    <a:pt x="2417" y="1084"/>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14"/>
          <p:cNvGrpSpPr/>
          <p:nvPr/>
        </p:nvGrpSpPr>
        <p:grpSpPr>
          <a:xfrm>
            <a:off x="-767262" y="-1270326"/>
            <a:ext cx="11040445" cy="7266090"/>
            <a:chOff x="-767262" y="-1270326"/>
            <a:chExt cx="11040445" cy="7266090"/>
          </a:xfrm>
        </p:grpSpPr>
        <p:sp>
          <p:nvSpPr>
            <p:cNvPr id="135" name="Google Shape;135;p14"/>
            <p:cNvSpPr/>
            <p:nvPr/>
          </p:nvSpPr>
          <p:spPr>
            <a:xfrm rot="-5400000">
              <a:off x="-786550" y="-1251038"/>
              <a:ext cx="1715357" cy="1676781"/>
            </a:xfrm>
            <a:custGeom>
              <a:avLst/>
              <a:gdLst/>
              <a:ahLst/>
              <a:cxnLst/>
              <a:rect l="l" t="t" r="r" b="b"/>
              <a:pathLst>
                <a:path w="66700" h="65200" extrusionOk="0">
                  <a:moveTo>
                    <a:pt x="44982" y="1"/>
                  </a:moveTo>
                  <a:lnTo>
                    <a:pt x="6001" y="38982"/>
                  </a:lnTo>
                  <a:cubicBezTo>
                    <a:pt x="1" y="44983"/>
                    <a:pt x="1" y="54710"/>
                    <a:pt x="6001" y="60699"/>
                  </a:cubicBezTo>
                  <a:cubicBezTo>
                    <a:pt x="9002" y="63699"/>
                    <a:pt x="12934" y="65199"/>
                    <a:pt x="16864" y="65199"/>
                  </a:cubicBezTo>
                  <a:cubicBezTo>
                    <a:pt x="20795" y="65199"/>
                    <a:pt x="24724" y="63699"/>
                    <a:pt x="27718" y="60699"/>
                  </a:cubicBezTo>
                  <a:lnTo>
                    <a:pt x="66699" y="21718"/>
                  </a:lnTo>
                  <a:lnTo>
                    <a:pt x="449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4"/>
            <p:cNvGrpSpPr/>
            <p:nvPr/>
          </p:nvGrpSpPr>
          <p:grpSpPr>
            <a:xfrm rot="5400000">
              <a:off x="8550348" y="4272930"/>
              <a:ext cx="1734977" cy="1710691"/>
              <a:chOff x="3934575" y="-962237"/>
              <a:chExt cx="1734977" cy="1710691"/>
            </a:xfrm>
          </p:grpSpPr>
          <p:sp>
            <p:nvSpPr>
              <p:cNvPr id="137" name="Google Shape;137;p14"/>
              <p:cNvSpPr/>
              <p:nvPr/>
            </p:nvSpPr>
            <p:spPr>
              <a:xfrm>
                <a:off x="3934575" y="-962237"/>
                <a:ext cx="1734977" cy="1710691"/>
              </a:xfrm>
              <a:custGeom>
                <a:avLst/>
                <a:gdLst/>
                <a:ahLst/>
                <a:cxnLst/>
                <a:rect l="l" t="t" r="r" b="b"/>
                <a:pathLst>
                  <a:path w="37863" h="37333" extrusionOk="0">
                    <a:moveTo>
                      <a:pt x="30183" y="1"/>
                    </a:moveTo>
                    <a:lnTo>
                      <a:pt x="2120" y="28064"/>
                    </a:lnTo>
                    <a:cubicBezTo>
                      <a:pt x="1" y="30183"/>
                      <a:pt x="1" y="33624"/>
                      <a:pt x="2120" y="35743"/>
                    </a:cubicBezTo>
                    <a:cubicBezTo>
                      <a:pt x="3180" y="36803"/>
                      <a:pt x="4570" y="37333"/>
                      <a:pt x="5960" y="37333"/>
                    </a:cubicBezTo>
                    <a:cubicBezTo>
                      <a:pt x="7350" y="37333"/>
                      <a:pt x="8740" y="36803"/>
                      <a:pt x="9799" y="35743"/>
                    </a:cubicBezTo>
                    <a:lnTo>
                      <a:pt x="37862" y="7680"/>
                    </a:lnTo>
                    <a:lnTo>
                      <a:pt x="30183" y="1"/>
                    </a:lnTo>
                    <a:close/>
                  </a:path>
                </a:pathLst>
              </a:custGeom>
              <a:solidFill>
                <a:srgbClr val="FC8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4535738" y="-109241"/>
                <a:ext cx="793279" cy="781686"/>
              </a:xfrm>
              <a:custGeom>
                <a:avLst/>
                <a:gdLst/>
                <a:ahLst/>
                <a:cxnLst/>
                <a:rect l="l" t="t" r="r" b="b"/>
                <a:pathLst>
                  <a:path w="17312" h="17059" extrusionOk="0">
                    <a:moveTo>
                      <a:pt x="13799" y="0"/>
                    </a:moveTo>
                    <a:lnTo>
                      <a:pt x="976" y="12823"/>
                    </a:lnTo>
                    <a:cubicBezTo>
                      <a:pt x="0" y="13788"/>
                      <a:pt x="0" y="15359"/>
                      <a:pt x="976" y="16336"/>
                    </a:cubicBezTo>
                    <a:cubicBezTo>
                      <a:pt x="1459" y="16818"/>
                      <a:pt x="2093" y="17059"/>
                      <a:pt x="2728" y="17059"/>
                    </a:cubicBezTo>
                    <a:cubicBezTo>
                      <a:pt x="3364" y="17059"/>
                      <a:pt x="4001" y="16818"/>
                      <a:pt x="4489" y="16336"/>
                    </a:cubicBezTo>
                    <a:lnTo>
                      <a:pt x="17312" y="3513"/>
                    </a:lnTo>
                    <a:lnTo>
                      <a:pt x="137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1pPr>
            <a:lvl2pPr lvl="1"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2pPr>
            <a:lvl3pPr lvl="2"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3pPr>
            <a:lvl4pPr lvl="3"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4pPr>
            <a:lvl5pPr lvl="4"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5pPr>
            <a:lvl6pPr lvl="5"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6pPr>
            <a:lvl7pPr lvl="6"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7pPr>
            <a:lvl8pPr lvl="7"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8pPr>
            <a:lvl9pPr lvl="8"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lnSpc>
                <a:spcPct val="100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00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00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00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00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00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00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00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8" r:id="rId8"/>
    <p:sldLayoutId id="2147483660"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1"/>
        <p:cNvGrpSpPr/>
        <p:nvPr/>
      </p:nvGrpSpPr>
      <p:grpSpPr>
        <a:xfrm>
          <a:off x="0" y="0"/>
          <a:ext cx="0" cy="0"/>
          <a:chOff x="0" y="0"/>
          <a:chExt cx="0" cy="0"/>
        </a:xfrm>
      </p:grpSpPr>
      <p:sp>
        <p:nvSpPr>
          <p:cNvPr id="272" name="Google Shape;272;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3" name="Google Shape;273;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hyperlink" Target="https://www.quantib.com/blog/image-augmentation-how-to-overcome-small-radiology-datasets" TargetMode="External"/><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Inter"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www.vecteezy.com/vector-art/22693184-concept-of-duties-and-responsibilities-for-work-job-description-qualifications-and-requirements-for-job-positions-scope-of-work-documents-employer-notify-of-job-description" TargetMode="External"/><Relationship Id="rId2" Type="http://schemas.openxmlformats.org/officeDocument/2006/relationships/image" Target="../media/image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7"/>
          <p:cNvSpPr txBox="1">
            <a:spLocks noGrp="1"/>
          </p:cNvSpPr>
          <p:nvPr>
            <p:ph type="ctrTitle"/>
          </p:nvPr>
        </p:nvSpPr>
        <p:spPr>
          <a:xfrm>
            <a:off x="1446450" y="867508"/>
            <a:ext cx="6251100" cy="21710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spc="300" dirty="0"/>
              <a:t>Diagnostic Model using Neuroimages for Stroke Identification</a:t>
            </a:r>
            <a:br>
              <a:rPr lang="en-US" sz="2800" b="1" spc="300" dirty="0"/>
            </a:br>
            <a:r>
              <a:rPr lang="en-US" sz="2800" b="1" spc="300" dirty="0"/>
              <a:t>A Machine Learning Approach</a:t>
            </a:r>
            <a:endParaRPr sz="2800" dirty="0"/>
          </a:p>
        </p:txBody>
      </p:sp>
      <p:sp>
        <p:nvSpPr>
          <p:cNvPr id="2" name="Subtitle 2">
            <a:extLst>
              <a:ext uri="{FF2B5EF4-FFF2-40B4-BE49-F238E27FC236}">
                <a16:creationId xmlns:a16="http://schemas.microsoft.com/office/drawing/2014/main" id="{53F7E728-EF54-4172-AA64-91F3F6DCA408}"/>
              </a:ext>
            </a:extLst>
          </p:cNvPr>
          <p:cNvSpPr txBox="1">
            <a:spLocks/>
          </p:cNvSpPr>
          <p:nvPr/>
        </p:nvSpPr>
        <p:spPr>
          <a:xfrm>
            <a:off x="850233" y="2967789"/>
            <a:ext cx="7259052" cy="1831517"/>
          </a:xfrm>
          <a:prstGeom prst="rect">
            <a:avLst/>
          </a:prstGeom>
          <a:solidFill>
            <a:schemeClr val="accent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Inter"/>
              <a:buNone/>
              <a:defRPr sz="1600" b="0" i="0" u="none" strike="noStrike" cap="none">
                <a:solidFill>
                  <a:schemeClr val="dk2"/>
                </a:solidFill>
                <a:latin typeface="Inter"/>
                <a:ea typeface="Inter"/>
                <a:cs typeface="Inter"/>
                <a:sym typeface="Inter"/>
              </a:defRPr>
            </a:lvl1pPr>
            <a:lvl2pPr marL="914400" marR="0" lvl="1" indent="-304800" algn="ctr" rtl="0">
              <a:lnSpc>
                <a:spcPct val="10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L="1371600" marR="0" lvl="2" indent="-304800" algn="ctr" rtl="0">
              <a:lnSpc>
                <a:spcPct val="10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L="1828800" marR="0" lvl="3" indent="-304800" algn="ctr" rtl="0">
              <a:lnSpc>
                <a:spcPct val="10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L="2286000" marR="0" lvl="4" indent="-304800" algn="ctr" rtl="0">
              <a:lnSpc>
                <a:spcPct val="10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L="2743200" marR="0" lvl="5" indent="-304800" algn="ctr" rtl="0">
              <a:lnSpc>
                <a:spcPct val="10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L="3200400" marR="0" lvl="6" indent="-304800" algn="ctr" rtl="0">
              <a:lnSpc>
                <a:spcPct val="10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L="3657600" marR="0" lvl="7" indent="-304800" algn="ctr" rtl="0">
              <a:lnSpc>
                <a:spcPct val="10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L="4114800" marR="0" lvl="8" indent="-304800" algn="ctr" rtl="0">
              <a:lnSpc>
                <a:spcPct val="10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pPr algn="l"/>
            <a:endParaRPr lang="en-IN" sz="1400" dirty="0"/>
          </a:p>
          <a:p>
            <a:pPr algn="l"/>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Guide                                      Project Coordinator                                      By</a:t>
            </a:r>
          </a:p>
          <a:p>
            <a:pPr algn="just"/>
            <a:r>
              <a:rPr lang="en-US" sz="1800" dirty="0">
                <a:latin typeface="Bahnschrift SemiBold" panose="020B0502040204020203" pitchFamily="34" charset="0"/>
              </a:rPr>
              <a:t> </a:t>
            </a:r>
            <a:r>
              <a:rPr lang="en-US" sz="1800" dirty="0" err="1">
                <a:latin typeface="Times New Roman" panose="02020603050405020304" pitchFamily="18" charset="0"/>
                <a:cs typeface="Times New Roman" panose="02020603050405020304" pitchFamily="18" charset="0"/>
              </a:rPr>
              <a:t>Mrs.Satya</a:t>
            </a:r>
            <a:r>
              <a:rPr lang="en-US" sz="1800" dirty="0">
                <a:latin typeface="Times New Roman" panose="02020603050405020304" pitchFamily="18" charset="0"/>
                <a:cs typeface="Times New Roman" panose="02020603050405020304" pitchFamily="18" charset="0"/>
              </a:rPr>
              <a:t> Sudha                Mrs. </a:t>
            </a:r>
            <a:r>
              <a:rPr lang="en-US" sz="1800" dirty="0" err="1">
                <a:latin typeface="Times New Roman" panose="02020603050405020304" pitchFamily="18" charset="0"/>
                <a:cs typeface="Times New Roman" panose="02020603050405020304" pitchFamily="18" charset="0"/>
              </a:rPr>
              <a:t>G.Sri</a:t>
            </a:r>
            <a:r>
              <a:rPr lang="en-US" sz="1800" dirty="0">
                <a:latin typeface="Times New Roman" panose="02020603050405020304" pitchFamily="18" charset="0"/>
                <a:cs typeface="Times New Roman" panose="02020603050405020304" pitchFamily="18" charset="0"/>
              </a:rPr>
              <a:t> Sudha     </a:t>
            </a:r>
            <a:r>
              <a:rPr lang="en-IN" sz="1200" dirty="0">
                <a:solidFill>
                  <a:schemeClr val="tx1">
                    <a:lumMod val="95000"/>
                    <a:lumOff val="5000"/>
                  </a:schemeClr>
                </a:solidFill>
                <a:latin typeface="Amasis MT Pro Medium" panose="02040604050005020304" pitchFamily="18" charset="0"/>
                <a:cs typeface="Times New Roman" panose="02020603050405020304" pitchFamily="18" charset="0"/>
              </a:rPr>
              <a:t>Ayushman Sharma    - 21AG1A6669</a:t>
            </a:r>
          </a:p>
          <a:p>
            <a:r>
              <a:rPr lang="en-US" sz="1800" dirty="0">
                <a:latin typeface="Times New Roman" panose="02020603050405020304" pitchFamily="18" charset="0"/>
                <a:cs typeface="Times New Roman" panose="02020603050405020304" pitchFamily="18" charset="0"/>
              </a:rPr>
              <a:t>Assistant Professor             Assistant Professor  </a:t>
            </a:r>
            <a:r>
              <a:rPr lang="en-IN" sz="1200" dirty="0" err="1">
                <a:solidFill>
                  <a:schemeClr val="tx1">
                    <a:lumMod val="95000"/>
                    <a:lumOff val="5000"/>
                  </a:schemeClr>
                </a:solidFill>
                <a:latin typeface="Amasis MT Pro Medium" panose="02040604050005020304" pitchFamily="18" charset="0"/>
                <a:cs typeface="Times New Roman" panose="02020603050405020304" pitchFamily="18" charset="0"/>
              </a:rPr>
              <a:t>Preetham</a:t>
            </a:r>
            <a:r>
              <a:rPr lang="en-IN" sz="1200" dirty="0">
                <a:solidFill>
                  <a:schemeClr val="tx1">
                    <a:lumMod val="95000"/>
                    <a:lumOff val="5000"/>
                  </a:schemeClr>
                </a:solidFill>
                <a:latin typeface="Amasis MT Pro Medium" panose="02040604050005020304" pitchFamily="18" charset="0"/>
                <a:cs typeface="Times New Roman" panose="02020603050405020304" pitchFamily="18" charset="0"/>
              </a:rPr>
              <a:t> Reddy        - 21AG1A6667</a:t>
            </a:r>
          </a:p>
          <a:p>
            <a:r>
              <a:rPr lang="en-IN" sz="1200" dirty="0">
                <a:solidFill>
                  <a:schemeClr val="tx1">
                    <a:lumMod val="95000"/>
                    <a:lumOff val="5000"/>
                  </a:schemeClr>
                </a:solidFill>
                <a:latin typeface="Amasis MT Pro Medium" panose="02040604050005020304" pitchFamily="18" charset="0"/>
                <a:cs typeface="Times New Roman" panose="02020603050405020304" pitchFamily="18" charset="0"/>
              </a:rPr>
              <a:t>                                                                                                          K. Roja                       - 21AG1A6687</a:t>
            </a:r>
            <a:endParaRPr lang="en-IN" sz="1200" dirty="0">
              <a:latin typeface="Amasis MT Pro Medium" panose="020406040500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FDA1F-C8B7-05CF-EC11-4FD35BDFB815}"/>
              </a:ext>
            </a:extLst>
          </p:cNvPr>
          <p:cNvSpPr>
            <a:spLocks noGrp="1"/>
          </p:cNvSpPr>
          <p:nvPr>
            <p:ph type="title"/>
          </p:nvPr>
        </p:nvSpPr>
        <p:spPr>
          <a:xfrm>
            <a:off x="720000" y="221505"/>
            <a:ext cx="7704000" cy="572700"/>
          </a:xfrm>
        </p:spPr>
        <p:txBody>
          <a:bodyPr/>
          <a:lstStyle/>
          <a:p>
            <a:pPr algn="ctr"/>
            <a:r>
              <a:rPr lang="en-IN" sz="3200" dirty="0"/>
              <a:t>Architecture</a:t>
            </a:r>
          </a:p>
        </p:txBody>
      </p:sp>
      <p:pic>
        <p:nvPicPr>
          <p:cNvPr id="18" name="Picture 17">
            <a:extLst>
              <a:ext uri="{FF2B5EF4-FFF2-40B4-BE49-F238E27FC236}">
                <a16:creationId xmlns:a16="http://schemas.microsoft.com/office/drawing/2014/main" id="{ACC326B3-513F-547A-0944-2A0923457599}"/>
              </a:ext>
            </a:extLst>
          </p:cNvPr>
          <p:cNvPicPr>
            <a:picLocks noChangeAspect="1"/>
          </p:cNvPicPr>
          <p:nvPr/>
        </p:nvPicPr>
        <p:blipFill>
          <a:blip r:embed="rId2"/>
          <a:stretch>
            <a:fillRect/>
          </a:stretch>
        </p:blipFill>
        <p:spPr>
          <a:xfrm>
            <a:off x="0" y="1866510"/>
            <a:ext cx="9144000" cy="1069729"/>
          </a:xfrm>
          <a:prstGeom prst="rect">
            <a:avLst/>
          </a:prstGeom>
        </p:spPr>
      </p:pic>
    </p:spTree>
    <p:extLst>
      <p:ext uri="{BB962C8B-B14F-4D97-AF65-F5344CB8AC3E}">
        <p14:creationId xmlns:p14="http://schemas.microsoft.com/office/powerpoint/2010/main" val="369712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144F7-4D73-2F30-9D36-86D27D9DFE64}"/>
              </a:ext>
            </a:extLst>
          </p:cNvPr>
          <p:cNvSpPr>
            <a:spLocks noGrp="1"/>
          </p:cNvSpPr>
          <p:nvPr>
            <p:ph type="title"/>
          </p:nvPr>
        </p:nvSpPr>
        <p:spPr>
          <a:xfrm>
            <a:off x="720000" y="201185"/>
            <a:ext cx="7704000" cy="572700"/>
          </a:xfrm>
        </p:spPr>
        <p:txBody>
          <a:bodyPr/>
          <a:lstStyle/>
          <a:p>
            <a:pPr algn="ctr"/>
            <a:r>
              <a:rPr lang="en-IN" sz="3200" dirty="0"/>
              <a:t>Modules</a:t>
            </a:r>
          </a:p>
        </p:txBody>
      </p:sp>
      <p:sp>
        <p:nvSpPr>
          <p:cNvPr id="3" name="TextBox 2">
            <a:extLst>
              <a:ext uri="{FF2B5EF4-FFF2-40B4-BE49-F238E27FC236}">
                <a16:creationId xmlns:a16="http://schemas.microsoft.com/office/drawing/2014/main" id="{9AEC2A63-5D75-DE8D-35EC-9BE0C9D89B11}"/>
              </a:ext>
            </a:extLst>
          </p:cNvPr>
          <p:cNvSpPr txBox="1"/>
          <p:nvPr/>
        </p:nvSpPr>
        <p:spPr>
          <a:xfrm>
            <a:off x="1112520" y="1089660"/>
            <a:ext cx="6549267" cy="738664"/>
          </a:xfrm>
          <a:prstGeom prst="rect">
            <a:avLst/>
          </a:prstGeom>
          <a:noFill/>
        </p:spPr>
        <p:txBody>
          <a:bodyPr wrap="square" rtlCol="0">
            <a:spAutoFit/>
          </a:bodyPr>
          <a:lstStyle/>
          <a:p>
            <a:r>
              <a:rPr lang="en-US" dirty="0"/>
              <a:t>These are the modules which are in our project</a:t>
            </a:r>
          </a:p>
          <a:p>
            <a:endParaRPr lang="en-US" dirty="0"/>
          </a:p>
          <a:p>
            <a:endParaRPr lang="en-IN" dirty="0"/>
          </a:p>
        </p:txBody>
      </p:sp>
      <p:sp>
        <p:nvSpPr>
          <p:cNvPr id="4" name="TextBox 3">
            <a:extLst>
              <a:ext uri="{FF2B5EF4-FFF2-40B4-BE49-F238E27FC236}">
                <a16:creationId xmlns:a16="http://schemas.microsoft.com/office/drawing/2014/main" id="{56D7FCFE-C4BD-C666-D964-58C85F08A0C0}"/>
              </a:ext>
            </a:extLst>
          </p:cNvPr>
          <p:cNvSpPr txBox="1"/>
          <p:nvPr/>
        </p:nvSpPr>
        <p:spPr>
          <a:xfrm>
            <a:off x="1142508" y="1991737"/>
            <a:ext cx="6858983" cy="2062103"/>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latin typeface="Amasis MT Pro Medium" panose="02040604050005020304" pitchFamily="18" charset="0"/>
              </a:rPr>
              <a:t>Data Acquisition Module </a:t>
            </a:r>
          </a:p>
          <a:p>
            <a:pPr marL="285750" indent="-285750">
              <a:buFont typeface="Wingdings" panose="05000000000000000000" pitchFamily="2" charset="2"/>
              <a:buChar char="ü"/>
            </a:pPr>
            <a:r>
              <a:rPr lang="en-IN" sz="1600" dirty="0" err="1">
                <a:latin typeface="Amasis MT Pro Medium" panose="02040604050005020304" pitchFamily="18" charset="0"/>
              </a:rPr>
              <a:t>Preprocessing</a:t>
            </a:r>
            <a:r>
              <a:rPr lang="en-IN" sz="1600" dirty="0">
                <a:latin typeface="Amasis MT Pro Medium" panose="02040604050005020304" pitchFamily="18" charset="0"/>
              </a:rPr>
              <a:t> Module </a:t>
            </a:r>
          </a:p>
          <a:p>
            <a:pPr marL="285750" indent="-285750">
              <a:buFont typeface="Wingdings" panose="05000000000000000000" pitchFamily="2" charset="2"/>
              <a:buChar char="ü"/>
            </a:pPr>
            <a:r>
              <a:rPr lang="en-IN" sz="1600" dirty="0">
                <a:latin typeface="Amasis MT Pro Medium" panose="02040604050005020304" pitchFamily="18" charset="0"/>
              </a:rPr>
              <a:t>Segmentation Module </a:t>
            </a:r>
          </a:p>
          <a:p>
            <a:pPr marL="285750" indent="-285750">
              <a:buFont typeface="Wingdings" panose="05000000000000000000" pitchFamily="2" charset="2"/>
              <a:buChar char="ü"/>
            </a:pPr>
            <a:r>
              <a:rPr lang="en-IN" sz="1600" dirty="0">
                <a:latin typeface="Amasis MT Pro Medium" panose="02040604050005020304" pitchFamily="18" charset="0"/>
              </a:rPr>
              <a:t>Augmentation Module</a:t>
            </a:r>
          </a:p>
          <a:p>
            <a:pPr marL="285750" indent="-285750">
              <a:buFont typeface="Wingdings" panose="05000000000000000000" pitchFamily="2" charset="2"/>
              <a:buChar char="ü"/>
            </a:pPr>
            <a:r>
              <a:rPr lang="en-IN" sz="1600" dirty="0">
                <a:latin typeface="Amasis MT Pro Medium" panose="02040604050005020304" pitchFamily="18" charset="0"/>
              </a:rPr>
              <a:t>Feature Extraction Module</a:t>
            </a:r>
          </a:p>
          <a:p>
            <a:pPr marL="285750" indent="-285750">
              <a:buFont typeface="Wingdings" panose="05000000000000000000" pitchFamily="2" charset="2"/>
              <a:buChar char="ü"/>
            </a:pPr>
            <a:r>
              <a:rPr lang="en-IN" sz="1600" dirty="0">
                <a:latin typeface="Amasis MT Pro Medium" panose="02040604050005020304" pitchFamily="18" charset="0"/>
              </a:rPr>
              <a:t>Machine Learning Module </a:t>
            </a:r>
          </a:p>
          <a:p>
            <a:pPr marL="285750" indent="-285750">
              <a:buFont typeface="Wingdings" panose="05000000000000000000" pitchFamily="2" charset="2"/>
              <a:buChar char="ü"/>
            </a:pPr>
            <a:r>
              <a:rPr lang="en-IN" sz="1600" dirty="0">
                <a:latin typeface="Amasis MT Pro Medium" panose="02040604050005020304" pitchFamily="18" charset="0"/>
              </a:rPr>
              <a:t>Classification Module</a:t>
            </a:r>
          </a:p>
          <a:p>
            <a:pPr marL="285750" indent="-285750">
              <a:buFont typeface="Wingdings" panose="05000000000000000000" pitchFamily="2" charset="2"/>
              <a:buChar char="ü"/>
            </a:pPr>
            <a:r>
              <a:rPr lang="en-IN" sz="1600" dirty="0">
                <a:latin typeface="Amasis MT Pro Medium" panose="02040604050005020304" pitchFamily="18" charset="0"/>
              </a:rPr>
              <a:t>Post-Processing and Evaluation Module</a:t>
            </a:r>
          </a:p>
        </p:txBody>
      </p:sp>
    </p:spTree>
    <p:extLst>
      <p:ext uri="{BB962C8B-B14F-4D97-AF65-F5344CB8AC3E}">
        <p14:creationId xmlns:p14="http://schemas.microsoft.com/office/powerpoint/2010/main" val="1875616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7475-1CBD-C4EF-B330-ED8AF357FCAF}"/>
              </a:ext>
            </a:extLst>
          </p:cNvPr>
          <p:cNvSpPr>
            <a:spLocks noGrp="1"/>
          </p:cNvSpPr>
          <p:nvPr>
            <p:ph type="title"/>
          </p:nvPr>
        </p:nvSpPr>
        <p:spPr>
          <a:xfrm>
            <a:off x="715100" y="254525"/>
            <a:ext cx="7713900" cy="572700"/>
          </a:xfrm>
        </p:spPr>
        <p:txBody>
          <a:bodyPr wrap="square" anchor="ctr">
            <a:normAutofit/>
          </a:bodyPr>
          <a:lstStyle/>
          <a:p>
            <a:pPr>
              <a:lnSpc>
                <a:spcPct val="90000"/>
              </a:lnSpc>
            </a:pPr>
            <a:r>
              <a:rPr lang="en-IN" sz="2400" dirty="0"/>
              <a:t>Data Acquisition Module</a:t>
            </a:r>
          </a:p>
        </p:txBody>
      </p:sp>
      <p:sp>
        <p:nvSpPr>
          <p:cNvPr id="3" name="TextBox 2">
            <a:extLst>
              <a:ext uri="{FF2B5EF4-FFF2-40B4-BE49-F238E27FC236}">
                <a16:creationId xmlns:a16="http://schemas.microsoft.com/office/drawing/2014/main" id="{793335B2-3EDD-C2BD-484D-563320F3CC00}"/>
              </a:ext>
            </a:extLst>
          </p:cNvPr>
          <p:cNvSpPr txBox="1"/>
          <p:nvPr/>
        </p:nvSpPr>
        <p:spPr>
          <a:xfrm>
            <a:off x="706100" y="1208224"/>
            <a:ext cx="3666450" cy="3592375"/>
          </a:xfrm>
          <a:prstGeom prst="rect">
            <a:avLst/>
          </a:prstGeom>
          <a:noFill/>
          <a:ln>
            <a:noFill/>
          </a:ln>
        </p:spPr>
        <p:txBody>
          <a:bodyPr rtlCol="0" anchor="t">
            <a:normAutofit fontScale="85000" lnSpcReduction="10000"/>
          </a:bodyPr>
          <a:lstStyle/>
          <a:p>
            <a:pPr algn="just">
              <a:lnSpc>
                <a:spcPct val="120000"/>
              </a:lnSpc>
            </a:pPr>
            <a:r>
              <a:rPr lang="en-US" dirty="0"/>
              <a:t>The Data Acquisition Module is the initial phase of the system, responsible for collecting neuroimages required for stroke identification. These images can come from various medical imaging modalities, primarily MRI (Magnetic Resonance Imaging) or CT (Computed Tomography) scans, which are commonly used for diagnosing strokes. This module interfaces with hospital databases, local storage, or PACS (Picture Archiving and Communication Systems) to access neuroimages in standard formats like DICOM (Digital Imaging and Communications in Medicine) or JPEG. Effective data acquisition is crucial for ensuring the system receives high-quality, diverse neuroimages that will train the machine learning models, making them more accurate in identifying strokes across different scenarios.</a:t>
            </a:r>
            <a:endParaRPr lang="en-IN" dirty="0"/>
          </a:p>
        </p:txBody>
      </p:sp>
      <p:pic>
        <p:nvPicPr>
          <p:cNvPr id="1026" name="Picture 2" descr="Data collection ">
            <a:extLst>
              <a:ext uri="{FF2B5EF4-FFF2-40B4-BE49-F238E27FC236}">
                <a16:creationId xmlns:a16="http://schemas.microsoft.com/office/drawing/2014/main" id="{CBD212DC-D984-DCA5-9A26-D0920492C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921" b="9044"/>
          <a:stretch/>
        </p:blipFill>
        <p:spPr bwMode="auto">
          <a:xfrm>
            <a:off x="4762550" y="1208225"/>
            <a:ext cx="3666450" cy="3264408"/>
          </a:xfrm>
          <a:prstGeom prst="rect">
            <a:avLst/>
          </a:prstGeom>
          <a:solidFill>
            <a:srgbClr val="FFFFFF"/>
          </a:solidFill>
          <a:ln>
            <a:noFill/>
          </a:ln>
        </p:spPr>
      </p:pic>
    </p:spTree>
    <p:extLst>
      <p:ext uri="{BB962C8B-B14F-4D97-AF65-F5344CB8AC3E}">
        <p14:creationId xmlns:p14="http://schemas.microsoft.com/office/powerpoint/2010/main" val="525081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E693-0D32-D33B-AD0C-ADDE3484DBAC}"/>
              </a:ext>
            </a:extLst>
          </p:cNvPr>
          <p:cNvSpPr>
            <a:spLocks noGrp="1"/>
          </p:cNvSpPr>
          <p:nvPr>
            <p:ph type="title"/>
          </p:nvPr>
        </p:nvSpPr>
        <p:spPr>
          <a:xfrm>
            <a:off x="720000" y="170705"/>
            <a:ext cx="7704000" cy="572700"/>
          </a:xfrm>
        </p:spPr>
        <p:txBody>
          <a:bodyPr/>
          <a:lstStyle/>
          <a:p>
            <a:pPr algn="ctr"/>
            <a:r>
              <a:rPr lang="en-IN" sz="2800" dirty="0" err="1">
                <a:latin typeface="Amasis MT Pro Medium" panose="02040604050005020304" pitchFamily="18" charset="0"/>
              </a:rPr>
              <a:t>Preprocessing</a:t>
            </a:r>
            <a:r>
              <a:rPr lang="en-IN" sz="2800" dirty="0">
                <a:latin typeface="Amasis MT Pro Medium" panose="02040604050005020304" pitchFamily="18" charset="0"/>
              </a:rPr>
              <a:t> Module</a:t>
            </a:r>
            <a:endParaRPr lang="en-IN" sz="2800" dirty="0"/>
          </a:p>
        </p:txBody>
      </p:sp>
      <p:sp>
        <p:nvSpPr>
          <p:cNvPr id="3" name="TextBox 2">
            <a:extLst>
              <a:ext uri="{FF2B5EF4-FFF2-40B4-BE49-F238E27FC236}">
                <a16:creationId xmlns:a16="http://schemas.microsoft.com/office/drawing/2014/main" id="{01984659-604C-7178-E94D-81F44A093560}"/>
              </a:ext>
            </a:extLst>
          </p:cNvPr>
          <p:cNvSpPr txBox="1"/>
          <p:nvPr/>
        </p:nvSpPr>
        <p:spPr>
          <a:xfrm>
            <a:off x="720000" y="2727960"/>
            <a:ext cx="7704000" cy="2031325"/>
          </a:xfrm>
          <a:prstGeom prst="rect">
            <a:avLst/>
          </a:prstGeom>
          <a:noFill/>
        </p:spPr>
        <p:txBody>
          <a:bodyPr wrap="square" rtlCol="0">
            <a:spAutoFit/>
          </a:bodyPr>
          <a:lstStyle/>
          <a:p>
            <a:pPr algn="just"/>
            <a:r>
              <a:rPr lang="en-US" dirty="0"/>
              <a:t>The Preprocessing Module plays a critical role in enhancing the quality of the neuroimages before they are analyzed by machine learning algorithms. Raw neuroimages often contain noise or imperfections that could affect the accuracy of the system. This module applies various techniques such as noise reduction (using filters like Gaussian or median filters), contrast enhancement (using methods like histogram equalization), and image normalization to standardize pixel values. Additionally, images might be resized, cropped, or centered on regions of interest, such as specific brain areas, to focus the analysis on the most relevant portions. Preprocessing improves the clarity and usability of the images, ensuring the machine learning models can detect patterns more effectively.</a:t>
            </a:r>
            <a:endParaRPr lang="en-IN" dirty="0"/>
          </a:p>
        </p:txBody>
      </p:sp>
      <p:pic>
        <p:nvPicPr>
          <p:cNvPr id="1026" name="Picture 2" descr="Engineering ">
            <a:extLst>
              <a:ext uri="{FF2B5EF4-FFF2-40B4-BE49-F238E27FC236}">
                <a16:creationId xmlns:a16="http://schemas.microsoft.com/office/drawing/2014/main" id="{C060706B-1624-CB91-C93A-72C4727AE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950" y="191827"/>
            <a:ext cx="521110" cy="5211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Ai Generated Robot illustration and picture">
            <a:extLst>
              <a:ext uri="{FF2B5EF4-FFF2-40B4-BE49-F238E27FC236}">
                <a16:creationId xmlns:a16="http://schemas.microsoft.com/office/drawing/2014/main" id="{E956C1C4-7B4F-880E-E82E-0BC0E84AE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630" y="773873"/>
            <a:ext cx="3454740" cy="1954087"/>
          </a:xfrm>
          <a:prstGeom prst="rect">
            <a:avLst/>
          </a:prstGeom>
          <a:noFill/>
          <a:ln>
            <a:noFill/>
          </a:ln>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84662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D4D47-B0A5-F8C9-94BD-49A0BF3D74CF}"/>
              </a:ext>
            </a:extLst>
          </p:cNvPr>
          <p:cNvSpPr>
            <a:spLocks noGrp="1"/>
          </p:cNvSpPr>
          <p:nvPr>
            <p:ph type="title"/>
          </p:nvPr>
        </p:nvSpPr>
        <p:spPr>
          <a:xfrm>
            <a:off x="720000" y="94505"/>
            <a:ext cx="7704000" cy="572700"/>
          </a:xfrm>
        </p:spPr>
        <p:txBody>
          <a:bodyPr/>
          <a:lstStyle/>
          <a:p>
            <a:pPr algn="ctr"/>
            <a:r>
              <a:rPr lang="en-IN" sz="3200" dirty="0">
                <a:latin typeface="Amasis MT Pro Medium" panose="02040604050005020304" pitchFamily="18" charset="0"/>
              </a:rPr>
              <a:t>Segmentation Module</a:t>
            </a:r>
            <a:endParaRPr lang="en-IN" dirty="0"/>
          </a:p>
        </p:txBody>
      </p:sp>
      <p:sp>
        <p:nvSpPr>
          <p:cNvPr id="3" name="TextBox 2">
            <a:extLst>
              <a:ext uri="{FF2B5EF4-FFF2-40B4-BE49-F238E27FC236}">
                <a16:creationId xmlns:a16="http://schemas.microsoft.com/office/drawing/2014/main" id="{FDAC865B-121B-51C7-5295-9BA373E82D20}"/>
              </a:ext>
            </a:extLst>
          </p:cNvPr>
          <p:cNvSpPr txBox="1"/>
          <p:nvPr/>
        </p:nvSpPr>
        <p:spPr>
          <a:xfrm>
            <a:off x="4053840" y="909756"/>
            <a:ext cx="4370160" cy="3323987"/>
          </a:xfrm>
          <a:prstGeom prst="rect">
            <a:avLst/>
          </a:prstGeom>
          <a:noFill/>
        </p:spPr>
        <p:txBody>
          <a:bodyPr wrap="square" rtlCol="0">
            <a:spAutoFit/>
          </a:bodyPr>
          <a:lstStyle/>
          <a:p>
            <a:pPr algn="just"/>
            <a:r>
              <a:rPr lang="en-US" dirty="0"/>
              <a:t>The Segmentation Module is crucial for isolating and identifying the regions of the brain most relevant to stroke analysis. Segmentation divides the neuroimage into different segments, such as brain tissues, lesions, and potential stroke-affected areas. It can use threshold-based methods for detecting intensity differences or advanced algorithms like U-Net, a deep learning architecture for pixel-wise segmentation. This module helps focus the analysis on specific regions of interest, such as ischemic (low blood supply) or hemorrhagic (bleeding) areas. Accurately segmenting the brain tissues and lesions ensures that the model can identify stroke-affected areas with higher precision, which is vital for diagnosis.</a:t>
            </a:r>
            <a:endParaRPr lang="en-IN" dirty="0"/>
          </a:p>
        </p:txBody>
      </p:sp>
      <p:pic>
        <p:nvPicPr>
          <p:cNvPr id="2050" name="Picture 2" descr="Customer ">
            <a:extLst>
              <a:ext uri="{FF2B5EF4-FFF2-40B4-BE49-F238E27FC236}">
                <a16:creationId xmlns:a16="http://schemas.microsoft.com/office/drawing/2014/main" id="{244D0E14-7817-927D-3255-106C97197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48105"/>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ee X-Ray Mri photo and picture">
            <a:extLst>
              <a:ext uri="{FF2B5EF4-FFF2-40B4-BE49-F238E27FC236}">
                <a16:creationId xmlns:a16="http://schemas.microsoft.com/office/drawing/2014/main" id="{6E379335-74BF-0B12-68A8-85E8F7495D1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1260484"/>
            <a:ext cx="3935412" cy="2622529"/>
          </a:xfrm>
          <a:prstGeom prst="rect">
            <a:avLst/>
          </a:prstGeom>
          <a:noFill/>
          <a:ln w="66675">
            <a:solidFill>
              <a:srgbClr val="000000">
                <a:alpha val="0"/>
              </a:srgbClr>
            </a:solidFill>
            <a:prstDash val="dash"/>
          </a:ln>
          <a:effectLst>
            <a:outerShdw blurRad="368300" dist="533400" dir="5400000" sx="96000" sy="96000" rotWithShape="0">
              <a:srgbClr val="000000">
                <a:alpha val="71000"/>
              </a:srgb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81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1785D-2C39-4557-0A58-F783C50B96FB}"/>
              </a:ext>
            </a:extLst>
          </p:cNvPr>
          <p:cNvSpPr>
            <a:spLocks noGrp="1"/>
          </p:cNvSpPr>
          <p:nvPr>
            <p:ph type="title"/>
          </p:nvPr>
        </p:nvSpPr>
        <p:spPr>
          <a:xfrm>
            <a:off x="720000" y="109745"/>
            <a:ext cx="7704000" cy="572700"/>
          </a:xfrm>
        </p:spPr>
        <p:txBody>
          <a:bodyPr/>
          <a:lstStyle/>
          <a:p>
            <a:pPr algn="ctr"/>
            <a:r>
              <a:rPr lang="en-IN" dirty="0"/>
              <a:t>Augmentation Module</a:t>
            </a:r>
          </a:p>
        </p:txBody>
      </p:sp>
      <p:sp>
        <p:nvSpPr>
          <p:cNvPr id="3" name="TextBox 2">
            <a:extLst>
              <a:ext uri="{FF2B5EF4-FFF2-40B4-BE49-F238E27FC236}">
                <a16:creationId xmlns:a16="http://schemas.microsoft.com/office/drawing/2014/main" id="{BC16E189-7CE6-D7C6-146A-7CDB3A444899}"/>
              </a:ext>
            </a:extLst>
          </p:cNvPr>
          <p:cNvSpPr txBox="1"/>
          <p:nvPr/>
        </p:nvSpPr>
        <p:spPr>
          <a:xfrm>
            <a:off x="720000" y="1050400"/>
            <a:ext cx="7704000" cy="1815882"/>
          </a:xfrm>
          <a:prstGeom prst="rect">
            <a:avLst/>
          </a:prstGeom>
          <a:noFill/>
        </p:spPr>
        <p:txBody>
          <a:bodyPr wrap="square" rtlCol="0">
            <a:spAutoFit/>
          </a:bodyPr>
          <a:lstStyle/>
          <a:p>
            <a:pPr algn="just"/>
            <a:r>
              <a:rPr lang="en-US" dirty="0"/>
              <a:t>The Augmentation Module is designed to increase the size and diversity of the dataset, which is especially useful when working with limited neuroimage data. This module generates new images by applying various transformations to the existing images, such as rotations, flips, scaling, zooming, or adding small amounts of noise. These augmented images help the machine learning models generalize better by exposing them to a wider variety of cases. Augmentation not only reduces overfitting (where the model performs well on training data but poorly on new data) but also ensures the model can identify strokes under different imaging conditions and orientations, enhancing its robustness.</a:t>
            </a:r>
            <a:endParaRPr lang="en-IN" dirty="0"/>
          </a:p>
        </p:txBody>
      </p:sp>
      <p:pic>
        <p:nvPicPr>
          <p:cNvPr id="5" name="Picture 4" descr="A close-up of a brain&#10;&#10;Description automatically generated">
            <a:extLst>
              <a:ext uri="{FF2B5EF4-FFF2-40B4-BE49-F238E27FC236}">
                <a16:creationId xmlns:a16="http://schemas.microsoft.com/office/drawing/2014/main" id="{CE67EF3E-5476-9389-FBF1-DAE8F5F5647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28" t="21148" r="2820" b="4189"/>
          <a:stretch/>
        </p:blipFill>
        <p:spPr>
          <a:xfrm>
            <a:off x="720000" y="3185159"/>
            <a:ext cx="7704000" cy="1848595"/>
          </a:xfrm>
          <a:prstGeom prst="rect">
            <a:avLst/>
          </a:prstGeom>
        </p:spPr>
      </p:pic>
      <p:pic>
        <p:nvPicPr>
          <p:cNvPr id="3074" name="Picture 2" descr="Vr ">
            <a:extLst>
              <a:ext uri="{FF2B5EF4-FFF2-40B4-BE49-F238E27FC236}">
                <a16:creationId xmlns:a16="http://schemas.microsoft.com/office/drawing/2014/main" id="{D2146412-D6BB-02DB-79C4-7F075E76C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340" y="109745"/>
            <a:ext cx="731523" cy="73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607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199B-ACC1-7ED9-F3EC-CB5653005C3C}"/>
              </a:ext>
            </a:extLst>
          </p:cNvPr>
          <p:cNvSpPr>
            <a:spLocks noGrp="1"/>
          </p:cNvSpPr>
          <p:nvPr>
            <p:ph type="title"/>
          </p:nvPr>
        </p:nvSpPr>
        <p:spPr>
          <a:xfrm>
            <a:off x="720000" y="445025"/>
            <a:ext cx="4009200" cy="1638300"/>
          </a:xfrm>
        </p:spPr>
        <p:txBody>
          <a:bodyPr spcFirstLastPara="1" wrap="square" lIns="91425" tIns="91425" rIns="91425" bIns="91425" anchor="t" anchorCtr="0">
            <a:normAutofit/>
          </a:bodyPr>
          <a:lstStyle/>
          <a:p>
            <a:r>
              <a:rPr lang="en-IN" b="1" i="0" u="none" strike="noStrike" cap="none">
                <a:latin typeface="Inter"/>
                <a:ea typeface="Inter"/>
                <a:cs typeface="Inter"/>
                <a:sym typeface="Inter"/>
              </a:rPr>
              <a:t>Feature Extraction Module</a:t>
            </a:r>
          </a:p>
        </p:txBody>
      </p:sp>
      <p:sp>
        <p:nvSpPr>
          <p:cNvPr id="3" name="TextBox 2">
            <a:extLst>
              <a:ext uri="{FF2B5EF4-FFF2-40B4-BE49-F238E27FC236}">
                <a16:creationId xmlns:a16="http://schemas.microsoft.com/office/drawing/2014/main" id="{38A013CE-91B9-5001-FEF4-951E005DCB02}"/>
              </a:ext>
            </a:extLst>
          </p:cNvPr>
          <p:cNvSpPr txBox="1"/>
          <p:nvPr/>
        </p:nvSpPr>
        <p:spPr>
          <a:xfrm>
            <a:off x="720000" y="2150300"/>
            <a:ext cx="4009200" cy="2458200"/>
          </a:xfrm>
          <a:prstGeom prst="rect">
            <a:avLst/>
          </a:prstGeom>
          <a:noFill/>
          <a:ln>
            <a:noFill/>
          </a:ln>
        </p:spPr>
        <p:txBody>
          <a:bodyPr spcFirstLastPara="1" wrap="square" lIns="91425" tIns="91425" rIns="91425" bIns="91425" rtlCol="0" anchor="t" anchorCtr="0">
            <a:normAutofit lnSpcReduction="10000"/>
          </a:bodyPr>
          <a:lstStyle/>
          <a:p>
            <a:pPr marL="457200" indent="-317500">
              <a:lnSpc>
                <a:spcPct val="90000"/>
              </a:lnSpc>
              <a:spcAft>
                <a:spcPts val="600"/>
              </a:spcAft>
              <a:buClr>
                <a:schemeClr val="dk1"/>
              </a:buClr>
              <a:buSzPts val="1400"/>
              <a:buFont typeface="Inter"/>
              <a:buChar char="●"/>
            </a:pPr>
            <a:r>
              <a:rPr lang="en-US" sz="1100" b="0" i="0" u="none" strike="noStrike" cap="none">
                <a:solidFill>
                  <a:srgbClr val="434343"/>
                </a:solidFill>
                <a:latin typeface="Inter"/>
                <a:ea typeface="Inter"/>
                <a:cs typeface="Inter"/>
                <a:sym typeface="Inter"/>
              </a:rPr>
              <a:t>The Feature Extraction Module is responsible for converting neuroimages into numerical representations that machine learning models can process. It extracts important features from the images, such as texture patterns, intensity levels, shape, and size descriptors of lesions or abnormal brain tissues. Some feature extraction methods might rely on traditional techniques like Grey Level Co-occurrence Matrix (GLCM) to analyze textures, while more advanced systems may employ convolutional layers in CNNs to automatically learn hierarchical features from the images. The features extracted are critical for distinguishing between normal and stroke-affected areas in the brain and serve as the primary inputs for the machine learning algorithms.</a:t>
            </a:r>
          </a:p>
        </p:txBody>
      </p:sp>
      <p:pic>
        <p:nvPicPr>
          <p:cNvPr id="5" name="Picture 4">
            <a:extLst>
              <a:ext uri="{FF2B5EF4-FFF2-40B4-BE49-F238E27FC236}">
                <a16:creationId xmlns:a16="http://schemas.microsoft.com/office/drawing/2014/main" id="{DC96F9FC-D349-DF1A-89C9-B418CE126A8D}"/>
              </a:ext>
            </a:extLst>
          </p:cNvPr>
          <p:cNvPicPr>
            <a:picLocks noChangeAspect="1"/>
          </p:cNvPicPr>
          <p:nvPr/>
        </p:nvPicPr>
        <p:blipFill>
          <a:blip r:embed="rId2"/>
          <a:srcRect r="3" b="2182"/>
          <a:stretch/>
        </p:blipFill>
        <p:spPr>
          <a:xfrm>
            <a:off x="5019500" y="874800"/>
            <a:ext cx="3469500" cy="3393900"/>
          </a:xfrm>
          <a:prstGeom prst="ellipse">
            <a:avLst/>
          </a:prstGeom>
          <a:noFill/>
          <a:ln w="76200" cap="flat" cmpd="sng">
            <a:solidFill>
              <a:schemeClr val="accent2"/>
            </a:solidFill>
            <a:prstDash val="solid"/>
            <a:round/>
            <a:headEnd type="none" w="sm" len="sm"/>
            <a:tailEnd type="none" w="sm" len="sm"/>
          </a:ln>
        </p:spPr>
      </p:pic>
    </p:spTree>
    <p:extLst>
      <p:ext uri="{BB962C8B-B14F-4D97-AF65-F5344CB8AC3E}">
        <p14:creationId xmlns:p14="http://schemas.microsoft.com/office/powerpoint/2010/main" val="108162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BBB6B-DD69-157B-9640-965CE3C3A100}"/>
              </a:ext>
            </a:extLst>
          </p:cNvPr>
          <p:cNvSpPr>
            <a:spLocks noGrp="1"/>
          </p:cNvSpPr>
          <p:nvPr>
            <p:ph type="title"/>
          </p:nvPr>
        </p:nvSpPr>
        <p:spPr>
          <a:xfrm>
            <a:off x="720000" y="102125"/>
            <a:ext cx="7704000" cy="572700"/>
          </a:xfrm>
        </p:spPr>
        <p:txBody>
          <a:bodyPr/>
          <a:lstStyle/>
          <a:p>
            <a:pPr algn="ctr"/>
            <a:r>
              <a:rPr lang="en-IN" sz="3200" dirty="0">
                <a:latin typeface="Amasis MT Pro Medium" panose="02040604050005020304" pitchFamily="18" charset="0"/>
              </a:rPr>
              <a:t>Machine Learning Module</a:t>
            </a:r>
            <a:endParaRPr lang="en-IN" dirty="0"/>
          </a:p>
        </p:txBody>
      </p:sp>
      <p:pic>
        <p:nvPicPr>
          <p:cNvPr id="5122" name="Picture 2" descr="Deep learning ">
            <a:extLst>
              <a:ext uri="{FF2B5EF4-FFF2-40B4-BE49-F238E27FC236}">
                <a16:creationId xmlns:a16="http://schemas.microsoft.com/office/drawing/2014/main" id="{1C3D0034-B5F2-EC58-9C8F-375283E5C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394" y="142502"/>
            <a:ext cx="491945" cy="4919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 learning ">
            <a:extLst>
              <a:ext uri="{FF2B5EF4-FFF2-40B4-BE49-F238E27FC236}">
                <a16:creationId xmlns:a16="http://schemas.microsoft.com/office/drawing/2014/main" id="{5E8EFAD1-A7F4-4E31-F8CC-7EE32AAA2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660" y="8367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A3EBA9-09F7-65DD-11C6-E051862FFEE2}"/>
              </a:ext>
            </a:extLst>
          </p:cNvPr>
          <p:cNvSpPr txBox="1"/>
          <p:nvPr/>
        </p:nvSpPr>
        <p:spPr>
          <a:xfrm>
            <a:off x="1170509" y="999952"/>
            <a:ext cx="4275932" cy="3539430"/>
          </a:xfrm>
          <a:prstGeom prst="rect">
            <a:avLst/>
          </a:prstGeom>
          <a:noFill/>
        </p:spPr>
        <p:txBody>
          <a:bodyPr wrap="square" rtlCol="0">
            <a:spAutoFit/>
          </a:bodyPr>
          <a:lstStyle/>
          <a:p>
            <a:pPr algn="just"/>
            <a:r>
              <a:rPr lang="en-US" dirty="0"/>
              <a:t>The Machine Learning Module is the core of the system, where the actual learning from neuroimages occurs. In this module, machine learning models, such as Convolutional Neural Networks (CNNs), are trained using the features extracted from the neuroimages. These models learn to recognize patterns associated with stroke by adjusting their internal parameters through repeated exposure to labeled data (images with stroke or non-stroke annotations). This module may use transfer learning techniques, which involve fine-tuning pre-trained models like </a:t>
            </a:r>
            <a:r>
              <a:rPr lang="en-US" dirty="0" err="1"/>
              <a:t>ResNet</a:t>
            </a:r>
            <a:r>
              <a:rPr lang="en-US" dirty="0"/>
              <a:t> or VGG16 to improve performance on the neuroimages. Once trained, the model can classify unseen neuroimages to predict whether a stroke has occurred and what type it is (ischemic or hemorrhagic).</a:t>
            </a:r>
            <a:endParaRPr lang="en-IN" dirty="0"/>
          </a:p>
        </p:txBody>
      </p:sp>
      <p:pic>
        <p:nvPicPr>
          <p:cNvPr id="6" name="Picture 6" descr="AI-powered marketing tools abstract concept illustration">
            <a:extLst>
              <a:ext uri="{FF2B5EF4-FFF2-40B4-BE49-F238E27FC236}">
                <a16:creationId xmlns:a16="http://schemas.microsoft.com/office/drawing/2014/main" id="{0C6C50A5-2107-9242-57C7-6978570A3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760" y="1434884"/>
            <a:ext cx="2273731" cy="2273731"/>
          </a:xfrm>
          <a:prstGeom prst="rect">
            <a:avLst/>
          </a:prstGeom>
          <a:noFill/>
          <a:effectLst>
            <a:outerShdw blurRad="228600" dist="457200" sx="92000" sy="92000" rotWithShape="0">
              <a:srgbClr val="000000">
                <a:alpha val="53000"/>
              </a:srgbClr>
            </a:outerShdw>
            <a:reflection stA="69000" endPos="38000" dist="190500" dir="5400000" sy="-100000" algn="bl" rotWithShape="0"/>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654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BD04-3804-7598-B12F-75E438C665A1}"/>
              </a:ext>
            </a:extLst>
          </p:cNvPr>
          <p:cNvSpPr>
            <a:spLocks noGrp="1"/>
          </p:cNvSpPr>
          <p:nvPr>
            <p:ph type="title"/>
          </p:nvPr>
        </p:nvSpPr>
        <p:spPr>
          <a:xfrm>
            <a:off x="720000" y="178325"/>
            <a:ext cx="7704000" cy="572700"/>
          </a:xfrm>
        </p:spPr>
        <p:txBody>
          <a:bodyPr/>
          <a:lstStyle/>
          <a:p>
            <a:pPr algn="ctr"/>
            <a:r>
              <a:rPr lang="en-IN" dirty="0"/>
              <a:t>Classification Module</a:t>
            </a:r>
          </a:p>
        </p:txBody>
      </p:sp>
      <p:pic>
        <p:nvPicPr>
          <p:cNvPr id="6146" name="Picture 2" descr="Hierarchy ">
            <a:extLst>
              <a:ext uri="{FF2B5EF4-FFF2-40B4-BE49-F238E27FC236}">
                <a16:creationId xmlns:a16="http://schemas.microsoft.com/office/drawing/2014/main" id="{1A184527-2C06-44D5-3E8F-F4D763AC9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420" y="159875"/>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0D2920-30B7-A00B-4478-F84555C8768B}"/>
              </a:ext>
            </a:extLst>
          </p:cNvPr>
          <p:cNvSpPr txBox="1"/>
          <p:nvPr/>
        </p:nvSpPr>
        <p:spPr>
          <a:xfrm>
            <a:off x="3870960" y="769475"/>
            <a:ext cx="4762500" cy="4253537"/>
          </a:xfrm>
          <a:prstGeom prst="rect">
            <a:avLst/>
          </a:prstGeom>
          <a:noFill/>
        </p:spPr>
        <p:txBody>
          <a:bodyPr wrap="square" rtlCol="0">
            <a:spAutoFit/>
          </a:bodyPr>
          <a:lstStyle/>
          <a:p>
            <a:pPr algn="just">
              <a:lnSpc>
                <a:spcPct val="150000"/>
              </a:lnSpc>
            </a:pPr>
            <a:r>
              <a:rPr lang="en-US" dirty="0"/>
              <a:t>The Classification Module is responsible for making final predictions based on the outputs of the machine learning model. Once the model processes a neuroimage, this module interprets the results to determine whether the image indicates a stroke and, if so, what type of stroke it represents. It classifies the neuroimages into categories like “Normal” (no stroke), “Ischemic Stroke” (blockage of blood flow), or “Hemorrhagic Stroke” (brain bleeding). This module might also provide confidence scores or probabilities associated with its predictions, giving clinicians a measure of how likely it is that a given prediction is accurate. Reliable classification is essential for accurate diagnosis and medical decision-making.</a:t>
            </a:r>
            <a:endParaRPr lang="en-IN" dirty="0"/>
          </a:p>
        </p:txBody>
      </p:sp>
      <p:pic>
        <p:nvPicPr>
          <p:cNvPr id="6148" name="Picture 4" descr="Kanban method concept illustration">
            <a:extLst>
              <a:ext uri="{FF2B5EF4-FFF2-40B4-BE49-F238E27FC236}">
                <a16:creationId xmlns:a16="http://schemas.microsoft.com/office/drawing/2014/main" id="{7936031C-07AD-0682-D31B-CEE9385B8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15454"/>
            <a:ext cx="3771900" cy="2512592"/>
          </a:xfrm>
          <a:prstGeom prst="rect">
            <a:avLst/>
          </a:prstGeom>
          <a:noFill/>
          <a:effectLst>
            <a:glow rad="63500">
              <a:srgbClr val="000000">
                <a:alpha val="40000"/>
              </a:srgbClr>
            </a:glow>
            <a:innerShdw blurRad="203200">
              <a:prstClr val="black"/>
            </a:innerShdw>
            <a:reflection blurRad="114300" stA="52000" endA="300" endPos="37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42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DB2-4EBB-5BAD-9264-BADC55F77C4C}"/>
              </a:ext>
            </a:extLst>
          </p:cNvPr>
          <p:cNvSpPr>
            <a:spLocks noGrp="1"/>
          </p:cNvSpPr>
          <p:nvPr>
            <p:ph type="title"/>
          </p:nvPr>
        </p:nvSpPr>
        <p:spPr>
          <a:xfrm>
            <a:off x="1341120" y="216425"/>
            <a:ext cx="6461760" cy="572700"/>
          </a:xfrm>
        </p:spPr>
        <p:txBody>
          <a:bodyPr/>
          <a:lstStyle/>
          <a:p>
            <a:pPr algn="ctr"/>
            <a:r>
              <a:rPr lang="en-IN" sz="2400" u="sng" dirty="0">
                <a:effectLst>
                  <a:outerShdw blurRad="38100" dist="38100" dir="2700000" algn="tl">
                    <a:srgbClr val="000000">
                      <a:alpha val="43137"/>
                    </a:srgbClr>
                  </a:outerShdw>
                </a:effectLst>
              </a:rPr>
              <a:t>Algorithm</a:t>
            </a:r>
            <a:r>
              <a:rPr lang="en-IN" sz="2400" dirty="0">
                <a:effectLst>
                  <a:outerShdw blurRad="38100" dist="38100" dir="2700000" algn="tl">
                    <a:srgbClr val="000000">
                      <a:alpha val="43137"/>
                    </a:srgbClr>
                  </a:outerShdw>
                </a:effectLst>
              </a:rPr>
              <a:t>: Convolutional Neural Network (CNN)</a:t>
            </a:r>
          </a:p>
        </p:txBody>
      </p:sp>
      <p:sp>
        <p:nvSpPr>
          <p:cNvPr id="3" name="TextBox 2">
            <a:extLst>
              <a:ext uri="{FF2B5EF4-FFF2-40B4-BE49-F238E27FC236}">
                <a16:creationId xmlns:a16="http://schemas.microsoft.com/office/drawing/2014/main" id="{FD9E5335-688B-024D-2665-835EE721B137}"/>
              </a:ext>
            </a:extLst>
          </p:cNvPr>
          <p:cNvSpPr txBox="1"/>
          <p:nvPr/>
        </p:nvSpPr>
        <p:spPr>
          <a:xfrm>
            <a:off x="693420" y="1112520"/>
            <a:ext cx="7764780" cy="1169551"/>
          </a:xfrm>
          <a:prstGeom prst="rect">
            <a:avLst/>
          </a:prstGeom>
          <a:noFill/>
        </p:spPr>
        <p:txBody>
          <a:bodyPr wrap="square" rtlCol="0">
            <a:spAutoFit/>
          </a:bodyPr>
          <a:lstStyle/>
          <a:p>
            <a:pPr marL="285750" indent="-285750" algn="just">
              <a:buFont typeface="Arial" panose="020B0604020202020204" pitchFamily="34" charset="0"/>
              <a:buChar char="•"/>
            </a:pPr>
            <a:r>
              <a:rPr lang="en-US" dirty="0"/>
              <a:t>A </a:t>
            </a:r>
            <a:r>
              <a:rPr lang="en-US" b="1" dirty="0"/>
              <a:t>Convolutional Neural Network (CNN)</a:t>
            </a:r>
            <a:r>
              <a:rPr lang="en-US" dirty="0"/>
              <a:t> is a deep learning algorithm that takes an input image, assigns importance (learnable weights and biases) to various aspects of the image, and is capable of differentiating one from the other. CNNs have proven highly effective in image processing and analysis, especially for medical imaging tasks such as stroke detection.</a:t>
            </a:r>
            <a:endParaRPr lang="en-IN" dirty="0"/>
          </a:p>
        </p:txBody>
      </p:sp>
      <p:sp>
        <p:nvSpPr>
          <p:cNvPr id="5" name="TextBox 4">
            <a:extLst>
              <a:ext uri="{FF2B5EF4-FFF2-40B4-BE49-F238E27FC236}">
                <a16:creationId xmlns:a16="http://schemas.microsoft.com/office/drawing/2014/main" id="{7348C0FB-F79B-5534-D957-8C38ABFE992C}"/>
              </a:ext>
            </a:extLst>
          </p:cNvPr>
          <p:cNvSpPr txBox="1"/>
          <p:nvPr/>
        </p:nvSpPr>
        <p:spPr>
          <a:xfrm>
            <a:off x="689610" y="2368659"/>
            <a:ext cx="7764780" cy="307777"/>
          </a:xfrm>
          <a:prstGeom prst="rect">
            <a:avLst/>
          </a:prstGeom>
          <a:noFill/>
        </p:spPr>
        <p:txBody>
          <a:bodyPr wrap="square">
            <a:spAutoFit/>
          </a:bodyPr>
          <a:lstStyle/>
          <a:p>
            <a:r>
              <a:rPr lang="en-US" b="1" dirty="0"/>
              <a:t>1. </a:t>
            </a:r>
            <a:r>
              <a:rPr lang="en-US" b="1" u="sng" dirty="0">
                <a:effectLst>
                  <a:outerShdw blurRad="38100" dist="38100" dir="2700000" algn="tl">
                    <a:srgbClr val="000000">
                      <a:alpha val="43137"/>
                    </a:srgbClr>
                  </a:outerShdw>
                </a:effectLst>
              </a:rPr>
              <a:t>Data Acquisition Module (Input to the CNN):</a:t>
            </a:r>
          </a:p>
        </p:txBody>
      </p:sp>
      <p:sp>
        <p:nvSpPr>
          <p:cNvPr id="6" name="TextBox 5">
            <a:extLst>
              <a:ext uri="{FF2B5EF4-FFF2-40B4-BE49-F238E27FC236}">
                <a16:creationId xmlns:a16="http://schemas.microsoft.com/office/drawing/2014/main" id="{CC516138-E71E-91EF-128D-C565369A02FA}"/>
              </a:ext>
            </a:extLst>
          </p:cNvPr>
          <p:cNvSpPr txBox="1"/>
          <p:nvPr/>
        </p:nvSpPr>
        <p:spPr>
          <a:xfrm>
            <a:off x="1341120" y="2763024"/>
            <a:ext cx="6926580" cy="1815882"/>
          </a:xfrm>
          <a:prstGeom prst="rect">
            <a:avLst/>
          </a:prstGeom>
          <a:noFill/>
        </p:spPr>
        <p:txBody>
          <a:bodyPr wrap="square" rtlCol="0">
            <a:spAutoFit/>
          </a:bodyPr>
          <a:lstStyle/>
          <a:p>
            <a:pPr marL="285750" indent="-285750" algn="just">
              <a:buFont typeface="Arial" panose="020B0604020202020204" pitchFamily="34" charset="0"/>
              <a:buChar char="•"/>
            </a:pPr>
            <a:r>
              <a:rPr lang="en-US" dirty="0"/>
              <a:t>In this stage, neuroimages (MRI or CT scans) are collected from datasets or hospitals. These images are either labeled with different stroke categories such as </a:t>
            </a:r>
            <a:r>
              <a:rPr lang="en-US" b="1" dirty="0"/>
              <a:t>Ischemic Stroke</a:t>
            </a:r>
            <a:r>
              <a:rPr lang="en-US" dirty="0"/>
              <a:t>, </a:t>
            </a:r>
            <a:r>
              <a:rPr lang="en-US" b="1" dirty="0"/>
              <a:t>Hemorrhagic Stroke</a:t>
            </a:r>
            <a:r>
              <a:rPr lang="en-US" dirty="0"/>
              <a:t>, or </a:t>
            </a:r>
            <a:r>
              <a:rPr lang="en-US" b="1" dirty="0"/>
              <a:t>Normal</a:t>
            </a:r>
            <a:r>
              <a:rPr lang="en-US" dirty="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These images serve as the input data for the CNN algorithm. Each image is represented as a matrix of pixel values, where each pixel corresponds to an intensity level (in grayscale) or color (in RGB).</a:t>
            </a:r>
          </a:p>
          <a:p>
            <a:pPr marL="285750" indent="-285750" algn="just">
              <a:buFont typeface="Arial" panose="020B0604020202020204" pitchFamily="34" charset="0"/>
              <a:buChar char="•"/>
            </a:pPr>
            <a:endParaRPr lang="en-IN" dirty="0"/>
          </a:p>
        </p:txBody>
      </p:sp>
    </p:spTree>
    <p:extLst>
      <p:ext uri="{BB962C8B-B14F-4D97-AF65-F5344CB8AC3E}">
        <p14:creationId xmlns:p14="http://schemas.microsoft.com/office/powerpoint/2010/main" val="872436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53C4E8-B0AD-632B-3079-2EA9734C19F3}"/>
              </a:ext>
            </a:extLst>
          </p:cNvPr>
          <p:cNvSpPr>
            <a:spLocks noGrp="1"/>
          </p:cNvSpPr>
          <p:nvPr>
            <p:ph type="title"/>
          </p:nvPr>
        </p:nvSpPr>
        <p:spPr>
          <a:xfrm>
            <a:off x="720000" y="445025"/>
            <a:ext cx="7704000" cy="572700"/>
          </a:xfrm>
        </p:spPr>
        <p:txBody>
          <a:bodyPr/>
          <a:lstStyle/>
          <a:p>
            <a:pPr algn="ctr"/>
            <a:r>
              <a:rPr lang="en-IN" dirty="0"/>
              <a:t>Abstract</a:t>
            </a:r>
            <a:endParaRPr lang="en-US" dirty="0"/>
          </a:p>
        </p:txBody>
      </p:sp>
      <p:sp>
        <p:nvSpPr>
          <p:cNvPr id="7" name="TextBox 6">
            <a:extLst>
              <a:ext uri="{FF2B5EF4-FFF2-40B4-BE49-F238E27FC236}">
                <a16:creationId xmlns:a16="http://schemas.microsoft.com/office/drawing/2014/main" id="{DD267EB0-27A7-13E8-1DDC-5A5BEC80FA65}"/>
              </a:ext>
            </a:extLst>
          </p:cNvPr>
          <p:cNvSpPr txBox="1"/>
          <p:nvPr/>
        </p:nvSpPr>
        <p:spPr>
          <a:xfrm>
            <a:off x="720001" y="1375508"/>
            <a:ext cx="7704000" cy="3102708"/>
          </a:xfrm>
          <a:prstGeom prst="rect">
            <a:avLst/>
          </a:prstGeom>
          <a:noFill/>
        </p:spPr>
        <p:txBody>
          <a:bodyPr wrap="square" rtlCol="0">
            <a:spAutoFit/>
          </a:bodyPr>
          <a:lstStyle/>
          <a:p>
            <a:pPr algn="just">
              <a:lnSpc>
                <a:spcPct val="100000"/>
              </a:lnSpc>
              <a:spcBef>
                <a:spcPts val="25"/>
              </a:spcBef>
            </a:pPr>
            <a:r>
              <a:rPr lang="en-US" sz="1400" kern="1500" dirty="0"/>
              <a:t>Stroke is a serious medical condition that requires timely and accurate diagnosis to improve patient outcomes.</a:t>
            </a:r>
            <a:endParaRPr lang="en-US" sz="1400" kern="1500" dirty="0">
              <a:solidFill>
                <a:srgbClr val="000000"/>
              </a:solidFill>
              <a:effectLst/>
              <a:latin typeface="+mj-lt"/>
              <a:ea typeface="Times New Roman" panose="02020603050405020304" pitchFamily="18" charset="0"/>
            </a:endParaRPr>
          </a:p>
          <a:p>
            <a:pPr algn="just">
              <a:lnSpc>
                <a:spcPct val="100000"/>
              </a:lnSpc>
              <a:spcBef>
                <a:spcPts val="25"/>
              </a:spcBef>
            </a:pPr>
            <a:r>
              <a:rPr lang="en-US" sz="1400" kern="1500" dirty="0">
                <a:solidFill>
                  <a:srgbClr val="000000"/>
                </a:solidFill>
                <a:effectLst/>
                <a:latin typeface="+mj-lt"/>
                <a:ea typeface="Times New Roman" panose="02020603050405020304" pitchFamily="18" charset="0"/>
              </a:rPr>
              <a:t>Stroke identification involves detecting the stroke from dataset and classifying stroke types from neuroimages. Strokes can be ischemic (caused by blood clots) or hemorrhagic (caused by bleeding). This project aims to develop a machine learning model for detection of stroke as well as identify and classify strokes using neuroimages such as MRI and CT scans. The process involves collecting neuroimaging data, preprocessing the images, and extracting relevant features. Various machine learning algorithms, particularly convolutional neural networks (CNNs), are trained to recognize patterns in the images that indicate different types of strokes. The model is evaluated using metrics like accuracy and precision to ensure its reliability. Ultimately, the goal is to create a system that can assist healthcare professionals in diagnosing strokes quickly and accurately, potentially improving treatment decisions and patient care. Early and accurate detection is crucial for effective treatment.</a:t>
            </a:r>
            <a:endParaRPr lang="en-IN" sz="1400" kern="1500" dirty="0">
              <a:effectLst/>
              <a:latin typeface="+mj-lt"/>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1038276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19509F-4D5E-6FCA-EE96-BD1EA722B287}"/>
              </a:ext>
            </a:extLst>
          </p:cNvPr>
          <p:cNvSpPr txBox="1"/>
          <p:nvPr/>
        </p:nvSpPr>
        <p:spPr>
          <a:xfrm>
            <a:off x="855344" y="246132"/>
            <a:ext cx="7579995" cy="1569660"/>
          </a:xfrm>
          <a:prstGeom prst="rect">
            <a:avLst/>
          </a:prstGeom>
          <a:noFill/>
        </p:spPr>
        <p:txBody>
          <a:bodyPr wrap="square">
            <a:spAutoFit/>
          </a:bodyPr>
          <a:lstStyle/>
          <a:p>
            <a:pPr algn="just"/>
            <a:r>
              <a:rPr lang="en-US" sz="1200" b="1" dirty="0"/>
              <a:t>2. </a:t>
            </a:r>
            <a:r>
              <a:rPr lang="en-US" sz="1200" b="1" u="sng" dirty="0">
                <a:effectLst>
                  <a:outerShdw blurRad="38100" dist="38100" dir="2700000" algn="tl">
                    <a:srgbClr val="000000">
                      <a:alpha val="43137"/>
                    </a:srgbClr>
                  </a:outerShdw>
                </a:effectLst>
              </a:rPr>
              <a:t>Preprocessing Module:</a:t>
            </a:r>
          </a:p>
          <a:p>
            <a:pPr algn="just">
              <a:buFont typeface="Arial" panose="020B0604020202020204" pitchFamily="34" charset="0"/>
              <a:buChar char="•"/>
            </a:pPr>
            <a:r>
              <a:rPr lang="en-US" sz="1200" dirty="0"/>
              <a:t>Before feeding the images into the CNN, the images need to be preprocessed. Preprocessing steps might include:</a:t>
            </a:r>
          </a:p>
          <a:p>
            <a:pPr marL="742950" lvl="1" indent="-285750" algn="just">
              <a:buFont typeface="Arial" panose="020B0604020202020204" pitchFamily="34" charset="0"/>
              <a:buChar char="•"/>
            </a:pPr>
            <a:r>
              <a:rPr lang="en-US" sz="1200" b="1" dirty="0"/>
              <a:t>Resizing</a:t>
            </a:r>
            <a:r>
              <a:rPr lang="en-US" sz="1200" dirty="0"/>
              <a:t> the images to a uniform size (e.g., 224x224 pixels) so that the CNN can process them efficiently.</a:t>
            </a:r>
          </a:p>
          <a:p>
            <a:pPr marL="742950" lvl="1" indent="-285750" algn="just">
              <a:buFont typeface="Arial" panose="020B0604020202020204" pitchFamily="34" charset="0"/>
              <a:buChar char="•"/>
            </a:pPr>
            <a:r>
              <a:rPr lang="en-US" sz="1200" b="1" dirty="0"/>
              <a:t>Normalization</a:t>
            </a:r>
            <a:r>
              <a:rPr lang="en-US" sz="1200" dirty="0"/>
              <a:t> of pixel values, scaling them between 0 and 1 to speed up the training process.</a:t>
            </a:r>
          </a:p>
          <a:p>
            <a:pPr marL="742950" lvl="1" indent="-285750" algn="just">
              <a:buFont typeface="Arial" panose="020B0604020202020204" pitchFamily="34" charset="0"/>
              <a:buChar char="•"/>
            </a:pPr>
            <a:r>
              <a:rPr lang="en-US" sz="1200" b="1" dirty="0"/>
              <a:t>Data augmentation</a:t>
            </a:r>
            <a:r>
              <a:rPr lang="en-US" sz="1200" dirty="0"/>
              <a:t> (if needed) to artificially increase the dataset by applying random transformations (rotations, flips) to prevent overfitting.</a:t>
            </a:r>
          </a:p>
        </p:txBody>
      </p:sp>
      <p:sp>
        <p:nvSpPr>
          <p:cNvPr id="6" name="TextBox 5">
            <a:extLst>
              <a:ext uri="{FF2B5EF4-FFF2-40B4-BE49-F238E27FC236}">
                <a16:creationId xmlns:a16="http://schemas.microsoft.com/office/drawing/2014/main" id="{DE5594AC-90CC-615D-FCB9-4B3AAB0E6FC9}"/>
              </a:ext>
            </a:extLst>
          </p:cNvPr>
          <p:cNvSpPr txBox="1"/>
          <p:nvPr/>
        </p:nvSpPr>
        <p:spPr>
          <a:xfrm>
            <a:off x="855345" y="1879252"/>
            <a:ext cx="7579994" cy="1569660"/>
          </a:xfrm>
          <a:prstGeom prst="rect">
            <a:avLst/>
          </a:prstGeom>
          <a:noFill/>
        </p:spPr>
        <p:txBody>
          <a:bodyPr wrap="square">
            <a:spAutoFit/>
          </a:bodyPr>
          <a:lstStyle/>
          <a:p>
            <a:pPr algn="just"/>
            <a:r>
              <a:rPr lang="en-US" sz="1200" b="1" spc="60" dirty="0"/>
              <a:t>3. </a:t>
            </a:r>
            <a:r>
              <a:rPr lang="en-US" sz="1200" b="1" u="sng" spc="60" dirty="0">
                <a:effectLst>
                  <a:outerShdw blurRad="38100" dist="38100" dir="2700000" algn="tl">
                    <a:srgbClr val="000000">
                      <a:alpha val="43137"/>
                    </a:srgbClr>
                  </a:outerShdw>
                </a:effectLst>
              </a:rPr>
              <a:t>Segmentation Module (Optional for CNN Input):</a:t>
            </a:r>
          </a:p>
          <a:p>
            <a:pPr algn="just">
              <a:buFont typeface="Arial" panose="020B0604020202020204" pitchFamily="34" charset="0"/>
              <a:buChar char="•"/>
            </a:pPr>
            <a:r>
              <a:rPr lang="en-US" sz="1200" spc="60" dirty="0"/>
              <a:t>In some cases, image segmentation is used to focus the CNN on specific regions of interest (e.g., areas of the brain affected by a stroke). This step would involve segmenting out the brain tissue from the neuroimage, so that irrelevant parts of the image (like the skull) do not interfere with the learning process.</a:t>
            </a:r>
          </a:p>
          <a:p>
            <a:pPr algn="just">
              <a:buFont typeface="Arial" panose="020B0604020202020204" pitchFamily="34" charset="0"/>
              <a:buChar char="•"/>
            </a:pPr>
            <a:endParaRPr lang="en-US" sz="1200" spc="60" dirty="0"/>
          </a:p>
          <a:p>
            <a:pPr algn="just">
              <a:buFont typeface="Arial" panose="020B0604020202020204" pitchFamily="34" charset="0"/>
              <a:buChar char="•"/>
            </a:pPr>
            <a:r>
              <a:rPr lang="en-US" sz="1200" spc="60" dirty="0"/>
              <a:t>The CNN can then be fed with segmented images that highlight critical features like lesions or damaged brain areas, making it easier for the model to learn.</a:t>
            </a:r>
          </a:p>
        </p:txBody>
      </p:sp>
      <p:sp>
        <p:nvSpPr>
          <p:cNvPr id="8" name="TextBox 7">
            <a:extLst>
              <a:ext uri="{FF2B5EF4-FFF2-40B4-BE49-F238E27FC236}">
                <a16:creationId xmlns:a16="http://schemas.microsoft.com/office/drawing/2014/main" id="{7E0E6ADE-48D4-9856-0C04-E81289730605}"/>
              </a:ext>
            </a:extLst>
          </p:cNvPr>
          <p:cNvSpPr txBox="1"/>
          <p:nvPr/>
        </p:nvSpPr>
        <p:spPr>
          <a:xfrm>
            <a:off x="855344" y="3510141"/>
            <a:ext cx="7686676" cy="1569660"/>
          </a:xfrm>
          <a:prstGeom prst="rect">
            <a:avLst/>
          </a:prstGeom>
          <a:noFill/>
        </p:spPr>
        <p:txBody>
          <a:bodyPr wrap="square">
            <a:spAutoFit/>
          </a:bodyPr>
          <a:lstStyle/>
          <a:p>
            <a:pPr algn="just"/>
            <a:r>
              <a:rPr lang="en-US" sz="1200" b="1" dirty="0"/>
              <a:t>4. </a:t>
            </a:r>
            <a:r>
              <a:rPr lang="en-US" sz="1200" b="1" u="sng" dirty="0">
                <a:effectLst>
                  <a:outerShdw blurRad="38100" dist="38100" dir="2700000" algn="tl">
                    <a:srgbClr val="000000">
                      <a:alpha val="43137"/>
                    </a:srgbClr>
                  </a:outerShdw>
                </a:effectLst>
              </a:rPr>
              <a:t>Convolutional Layer:</a:t>
            </a:r>
          </a:p>
          <a:p>
            <a:pPr algn="just">
              <a:buFont typeface="Arial" panose="020B0604020202020204" pitchFamily="34" charset="0"/>
              <a:buChar char="•"/>
            </a:pPr>
            <a:r>
              <a:rPr lang="en-IN" sz="1200" dirty="0"/>
              <a:t>The </a:t>
            </a:r>
            <a:r>
              <a:rPr lang="en-IN" sz="1200" b="1" dirty="0"/>
              <a:t>Convolutional Neural Network </a:t>
            </a:r>
            <a:r>
              <a:rPr lang="en-US" sz="1200" dirty="0"/>
              <a:t>applies multiple filters to the input image, which helps in detecting patterns such as edges, textures, or specific features like brain tissue abnormalities. Early layers capture low-level features like edges and Deeper layers capture more complex patterns like brain lesions or areas that indicate strokes.</a:t>
            </a:r>
          </a:p>
          <a:p>
            <a:pPr algn="just">
              <a:buFont typeface="Arial" panose="020B0604020202020204" pitchFamily="34" charset="0"/>
              <a:buChar char="•"/>
            </a:pPr>
            <a:endParaRPr lang="en-US" sz="1200" dirty="0"/>
          </a:p>
          <a:p>
            <a:pPr algn="just"/>
            <a:r>
              <a:rPr lang="en-US" sz="1200" b="1" dirty="0"/>
              <a:t>Example</a:t>
            </a:r>
            <a:r>
              <a:rPr lang="en-US" sz="1200" dirty="0"/>
              <a:t>: In your project, CNN layers will automatically detect stroke-specific features like abnormal brain tissue regions in the MRI scans, even without explicitly programming the network to look for these.</a:t>
            </a:r>
            <a:endParaRPr lang="en-US" sz="1050" dirty="0"/>
          </a:p>
        </p:txBody>
      </p:sp>
    </p:spTree>
    <p:extLst>
      <p:ext uri="{BB962C8B-B14F-4D97-AF65-F5344CB8AC3E}">
        <p14:creationId xmlns:p14="http://schemas.microsoft.com/office/powerpoint/2010/main" val="232560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7F1BEC-C9D2-0BF8-101B-7FF81BBFBD33}"/>
              </a:ext>
            </a:extLst>
          </p:cNvPr>
          <p:cNvSpPr txBox="1"/>
          <p:nvPr/>
        </p:nvSpPr>
        <p:spPr>
          <a:xfrm>
            <a:off x="740092" y="129626"/>
            <a:ext cx="7663815" cy="1615827"/>
          </a:xfrm>
          <a:prstGeom prst="rect">
            <a:avLst/>
          </a:prstGeom>
          <a:noFill/>
        </p:spPr>
        <p:txBody>
          <a:bodyPr wrap="square">
            <a:spAutoFit/>
          </a:bodyPr>
          <a:lstStyle/>
          <a:p>
            <a:pPr algn="just"/>
            <a:r>
              <a:rPr lang="en-US" sz="1200" b="1" dirty="0"/>
              <a:t>5. </a:t>
            </a:r>
            <a:r>
              <a:rPr lang="en-US" sz="1200" b="1" u="sng" dirty="0">
                <a:effectLst>
                  <a:outerShdw blurRad="38100" dist="38100" dir="2700000" algn="tl">
                    <a:srgbClr val="000000">
                      <a:alpha val="43137"/>
                    </a:srgbClr>
                  </a:outerShdw>
                </a:effectLst>
              </a:rPr>
              <a:t>Activation Function (</a:t>
            </a:r>
            <a:r>
              <a:rPr lang="en-US" sz="1200" b="1" u="sng" dirty="0" err="1">
                <a:effectLst>
                  <a:outerShdw blurRad="38100" dist="38100" dir="2700000" algn="tl">
                    <a:srgbClr val="000000">
                      <a:alpha val="43137"/>
                    </a:srgbClr>
                  </a:outerShdw>
                </a:effectLst>
              </a:rPr>
              <a:t>ReLU</a:t>
            </a:r>
            <a:r>
              <a:rPr lang="en-US" sz="1200" b="1" u="sng" dirty="0">
                <a:effectLst>
                  <a:outerShdw blurRad="38100" dist="38100" dir="2700000" algn="tl">
                    <a:srgbClr val="000000">
                      <a:alpha val="43137"/>
                    </a:srgbClr>
                  </a:outerShdw>
                </a:effectLst>
              </a:rPr>
              <a:t>):</a:t>
            </a:r>
          </a:p>
          <a:p>
            <a:pPr algn="just">
              <a:spcBef>
                <a:spcPts val="600"/>
              </a:spcBef>
              <a:buFont typeface="Arial" panose="020B0604020202020204" pitchFamily="34" charset="0"/>
              <a:buChar char="•"/>
            </a:pPr>
            <a:r>
              <a:rPr lang="en-US" sz="1200" dirty="0"/>
              <a:t>After each convolution operation, a </a:t>
            </a:r>
            <a:r>
              <a:rPr lang="en-US" sz="1200" b="1" dirty="0"/>
              <a:t>Rectified Linear Unit (</a:t>
            </a:r>
            <a:r>
              <a:rPr lang="en-US" sz="1200" b="1" dirty="0" err="1"/>
              <a:t>ReLU</a:t>
            </a:r>
            <a:r>
              <a:rPr lang="en-US" sz="1200" b="1" dirty="0"/>
              <a:t>)</a:t>
            </a:r>
            <a:r>
              <a:rPr lang="en-US" sz="1200" dirty="0"/>
              <a:t> activation function is applied. This introduces non-linearity into the model, enabling it to learn more complex patterns.</a:t>
            </a:r>
          </a:p>
          <a:p>
            <a:pPr algn="just">
              <a:spcBef>
                <a:spcPts val="600"/>
              </a:spcBef>
              <a:buFont typeface="Arial" panose="020B0604020202020204" pitchFamily="34" charset="0"/>
              <a:buChar char="•"/>
            </a:pPr>
            <a:r>
              <a:rPr lang="en-US" sz="1200" dirty="0" err="1"/>
              <a:t>ReLU</a:t>
            </a:r>
            <a:r>
              <a:rPr lang="en-US" sz="1200" dirty="0"/>
              <a:t> converts all negative pixel values to zero while retaining positive values, which helps the CNN focus on the most important features of the neuroimage.</a:t>
            </a:r>
          </a:p>
          <a:p>
            <a:pPr algn="just">
              <a:spcBef>
                <a:spcPts val="600"/>
              </a:spcBef>
              <a:buFont typeface="Arial" panose="020B0604020202020204" pitchFamily="34" charset="0"/>
              <a:buChar char="•"/>
            </a:pPr>
            <a:r>
              <a:rPr lang="en-US" sz="1200" b="1" dirty="0"/>
              <a:t>Example</a:t>
            </a:r>
            <a:r>
              <a:rPr lang="en-US" sz="1200" dirty="0"/>
              <a:t>: If a particular part of the brain scan shows evidence of a stroke, the </a:t>
            </a:r>
            <a:r>
              <a:rPr lang="en-US" sz="1200" dirty="0" err="1"/>
              <a:t>ReLU</a:t>
            </a:r>
            <a:r>
              <a:rPr lang="en-US" sz="1200" dirty="0"/>
              <a:t> function will retain that information and pass it to the next layers, while discarding irrelevant parts.</a:t>
            </a:r>
          </a:p>
        </p:txBody>
      </p:sp>
      <p:sp>
        <p:nvSpPr>
          <p:cNvPr id="6" name="TextBox 5">
            <a:extLst>
              <a:ext uri="{FF2B5EF4-FFF2-40B4-BE49-F238E27FC236}">
                <a16:creationId xmlns:a16="http://schemas.microsoft.com/office/drawing/2014/main" id="{5FEB3497-0A48-D643-D82C-BC35ECC66639}"/>
              </a:ext>
            </a:extLst>
          </p:cNvPr>
          <p:cNvSpPr txBox="1"/>
          <p:nvPr/>
        </p:nvSpPr>
        <p:spPr>
          <a:xfrm>
            <a:off x="740092" y="1828649"/>
            <a:ext cx="7663814" cy="1615827"/>
          </a:xfrm>
          <a:prstGeom prst="rect">
            <a:avLst/>
          </a:prstGeom>
          <a:noFill/>
        </p:spPr>
        <p:txBody>
          <a:bodyPr wrap="square">
            <a:spAutoFit/>
          </a:bodyPr>
          <a:lstStyle/>
          <a:p>
            <a:pPr algn="just"/>
            <a:r>
              <a:rPr lang="en-US" sz="1200" b="1" dirty="0"/>
              <a:t>6. </a:t>
            </a:r>
            <a:r>
              <a:rPr lang="en-US" sz="1200" b="1" u="sng" dirty="0">
                <a:effectLst>
                  <a:outerShdw blurRad="38100" dist="38100" dir="2700000" algn="tl">
                    <a:srgbClr val="000000">
                      <a:alpha val="43137"/>
                    </a:srgbClr>
                  </a:outerShdw>
                </a:effectLst>
              </a:rPr>
              <a:t>Pooling Layer (Max Pooling):</a:t>
            </a:r>
          </a:p>
          <a:p>
            <a:pPr algn="just">
              <a:spcBef>
                <a:spcPts val="600"/>
              </a:spcBef>
              <a:buFont typeface="Arial" panose="020B0604020202020204" pitchFamily="34" charset="0"/>
              <a:buChar char="•"/>
            </a:pPr>
            <a:r>
              <a:rPr lang="en-US" sz="1200" dirty="0"/>
              <a:t>After each convolutional layer, a </a:t>
            </a:r>
            <a:r>
              <a:rPr lang="en-US" sz="1200" b="1" dirty="0"/>
              <a:t>pooling layer</a:t>
            </a:r>
            <a:r>
              <a:rPr lang="en-US" sz="1200" dirty="0"/>
              <a:t> is applied to reduce the dimensionality of the feature maps, thereby making the model more efficient.</a:t>
            </a:r>
          </a:p>
          <a:p>
            <a:pPr algn="just">
              <a:spcBef>
                <a:spcPts val="600"/>
              </a:spcBef>
              <a:buFont typeface="Arial" panose="020B0604020202020204" pitchFamily="34" charset="0"/>
              <a:buChar char="•"/>
            </a:pPr>
            <a:r>
              <a:rPr lang="en-US" sz="1200" dirty="0"/>
              <a:t>In most cases, </a:t>
            </a:r>
            <a:r>
              <a:rPr lang="en-US" sz="1200" b="1" dirty="0"/>
              <a:t>Max Pooling</a:t>
            </a:r>
            <a:r>
              <a:rPr lang="en-US" sz="1200" dirty="0"/>
              <a:t> is used, where the largest value from a selected region (e.g., 2x2) is retained.</a:t>
            </a:r>
          </a:p>
          <a:p>
            <a:pPr algn="just">
              <a:spcBef>
                <a:spcPts val="600"/>
              </a:spcBef>
              <a:buFont typeface="Arial" panose="020B0604020202020204" pitchFamily="34" charset="0"/>
              <a:buChar char="•"/>
            </a:pPr>
            <a:r>
              <a:rPr lang="en-US" sz="1200" b="1" dirty="0"/>
              <a:t>Example</a:t>
            </a:r>
            <a:r>
              <a:rPr lang="en-US" sz="1200" dirty="0"/>
              <a:t>: This helps in focusing on the most critical features of the brain scans, like regions with high intensity differences (which may indicate stroke-affected areas), while reducing the overall image size and computational complexity.</a:t>
            </a:r>
          </a:p>
        </p:txBody>
      </p:sp>
      <p:sp>
        <p:nvSpPr>
          <p:cNvPr id="8" name="TextBox 7">
            <a:extLst>
              <a:ext uri="{FF2B5EF4-FFF2-40B4-BE49-F238E27FC236}">
                <a16:creationId xmlns:a16="http://schemas.microsoft.com/office/drawing/2014/main" id="{8B5B8D9C-ADAA-DAAE-5363-D2A2206236AA}"/>
              </a:ext>
            </a:extLst>
          </p:cNvPr>
          <p:cNvSpPr txBox="1"/>
          <p:nvPr/>
        </p:nvSpPr>
        <p:spPr>
          <a:xfrm>
            <a:off x="740092" y="3527673"/>
            <a:ext cx="7663814" cy="1615827"/>
          </a:xfrm>
          <a:prstGeom prst="rect">
            <a:avLst/>
          </a:prstGeom>
          <a:noFill/>
        </p:spPr>
        <p:txBody>
          <a:bodyPr wrap="square">
            <a:spAutoFit/>
          </a:bodyPr>
          <a:lstStyle/>
          <a:p>
            <a:pPr algn="just"/>
            <a:r>
              <a:rPr lang="en-US" sz="1200" b="1" dirty="0"/>
              <a:t>7. </a:t>
            </a:r>
            <a:r>
              <a:rPr lang="en-US" sz="1200" b="1" u="sng" dirty="0">
                <a:effectLst>
                  <a:outerShdw blurRad="38100" dist="38100" dir="2700000" algn="tl">
                    <a:srgbClr val="000000">
                      <a:alpha val="43137"/>
                    </a:srgbClr>
                  </a:outerShdw>
                </a:effectLst>
              </a:rPr>
              <a:t>Dropout Layer (Prevent Overfitting):</a:t>
            </a:r>
          </a:p>
          <a:p>
            <a:pPr algn="just">
              <a:spcBef>
                <a:spcPts val="600"/>
              </a:spcBef>
              <a:buFont typeface="Arial" panose="020B0604020202020204" pitchFamily="34" charset="0"/>
              <a:buChar char="•"/>
            </a:pPr>
            <a:r>
              <a:rPr lang="en-US" sz="1200" dirty="0"/>
              <a:t>During training, </a:t>
            </a:r>
            <a:r>
              <a:rPr lang="en-US" sz="1200" b="1" dirty="0"/>
              <a:t>Dropout Layers</a:t>
            </a:r>
            <a:r>
              <a:rPr lang="en-US" sz="1200" dirty="0"/>
              <a:t> are added to prevent overfitting, which can occur when the model becomes too focused on the training data and fails to generalize to new images.</a:t>
            </a:r>
          </a:p>
          <a:p>
            <a:pPr algn="just">
              <a:spcBef>
                <a:spcPts val="600"/>
              </a:spcBef>
              <a:buFont typeface="Arial" panose="020B0604020202020204" pitchFamily="34" charset="0"/>
              <a:buChar char="•"/>
            </a:pPr>
            <a:r>
              <a:rPr lang="en-US" sz="1200" dirty="0"/>
              <a:t>This layer randomly drops a fraction of the neurons during training, forcing the network to learn more general patterns instead of memorizing specific details from the training images.</a:t>
            </a:r>
          </a:p>
          <a:p>
            <a:pPr algn="just">
              <a:spcBef>
                <a:spcPts val="600"/>
              </a:spcBef>
              <a:buFont typeface="Arial" panose="020B0604020202020204" pitchFamily="34" charset="0"/>
              <a:buChar char="•"/>
            </a:pPr>
            <a:r>
              <a:rPr lang="en-US" sz="1200" b="1" dirty="0"/>
              <a:t>Example</a:t>
            </a:r>
            <a:r>
              <a:rPr lang="en-US" sz="1200" dirty="0"/>
              <a:t>: Since medical datasets (like stroke images) are often limited in size, dropout is particularly useful to ensure the model can correctly identify strokes in new neuroimages that it has not seen before.</a:t>
            </a:r>
          </a:p>
        </p:txBody>
      </p:sp>
    </p:spTree>
    <p:extLst>
      <p:ext uri="{BB962C8B-B14F-4D97-AF65-F5344CB8AC3E}">
        <p14:creationId xmlns:p14="http://schemas.microsoft.com/office/powerpoint/2010/main" val="2644565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954BA9-3BE5-BF66-1770-8805CAD2A3EF}"/>
              </a:ext>
            </a:extLst>
          </p:cNvPr>
          <p:cNvSpPr txBox="1"/>
          <p:nvPr/>
        </p:nvSpPr>
        <p:spPr>
          <a:xfrm>
            <a:off x="624840" y="468243"/>
            <a:ext cx="7894320" cy="4216539"/>
          </a:xfrm>
          <a:prstGeom prst="rect">
            <a:avLst/>
          </a:prstGeom>
          <a:noFill/>
        </p:spPr>
        <p:txBody>
          <a:bodyPr wrap="square">
            <a:spAutoFit/>
          </a:bodyPr>
          <a:lstStyle/>
          <a:p>
            <a:pPr algn="just"/>
            <a:r>
              <a:rPr lang="en-US" b="1" dirty="0"/>
              <a:t>8. </a:t>
            </a:r>
            <a:r>
              <a:rPr lang="en-US" b="1" u="sng" dirty="0">
                <a:effectLst>
                  <a:outerShdw blurRad="38100" dist="38100" dir="2700000" algn="tl">
                    <a:srgbClr val="000000">
                      <a:alpha val="43137"/>
                    </a:srgbClr>
                  </a:outerShdw>
                </a:effectLst>
              </a:rPr>
              <a:t>Fully Connected Layer (Feature Aggregation):</a:t>
            </a:r>
          </a:p>
          <a:p>
            <a:pPr algn="just">
              <a:spcBef>
                <a:spcPts val="600"/>
              </a:spcBef>
              <a:buFont typeface="Arial" panose="020B0604020202020204" pitchFamily="34" charset="0"/>
              <a:buChar char="•"/>
            </a:pPr>
            <a:r>
              <a:rPr lang="en-US" dirty="0"/>
              <a:t>After multiple convolution and pooling layers, the high-level features learned from the neuroimages are passed to </a:t>
            </a:r>
            <a:r>
              <a:rPr lang="en-US" b="1" dirty="0"/>
              <a:t>fully connected layers</a:t>
            </a:r>
            <a:r>
              <a:rPr lang="en-US" dirty="0"/>
              <a:t>.</a:t>
            </a:r>
          </a:p>
          <a:p>
            <a:pPr algn="just">
              <a:spcBef>
                <a:spcPts val="600"/>
              </a:spcBef>
              <a:buFont typeface="Arial" panose="020B0604020202020204" pitchFamily="34" charset="0"/>
              <a:buChar char="•"/>
            </a:pPr>
            <a:r>
              <a:rPr lang="en-US" dirty="0"/>
              <a:t>In this step, the network combines all the learned features to form a final prediction. Each neuron in the fully connected layer is connected to every neuron in the previous layer.</a:t>
            </a:r>
          </a:p>
          <a:p>
            <a:pPr algn="just">
              <a:spcBef>
                <a:spcPts val="600"/>
              </a:spcBef>
              <a:buFont typeface="Arial" panose="020B0604020202020204" pitchFamily="34" charset="0"/>
              <a:buChar char="•"/>
            </a:pPr>
            <a:r>
              <a:rPr lang="en-US" b="1" dirty="0"/>
              <a:t>Example</a:t>
            </a:r>
            <a:r>
              <a:rPr lang="en-US" dirty="0"/>
              <a:t>: The fully connected layers in your model will aggregate all the detected features (e.g., stroke patterns, brain tissue abnormalities) and use them to determine whether the image shows a normal brain, an ischemic stroke, or a hemorrhagic stroke.</a:t>
            </a:r>
          </a:p>
          <a:p>
            <a:pPr algn="just">
              <a:buFont typeface="Arial" panose="020B0604020202020204" pitchFamily="34" charset="0"/>
              <a:buChar char="•"/>
            </a:pPr>
            <a:endParaRPr lang="en-US" dirty="0"/>
          </a:p>
          <a:p>
            <a:pPr algn="just"/>
            <a:r>
              <a:rPr lang="en-US" b="1" dirty="0"/>
              <a:t>9. </a:t>
            </a:r>
            <a:r>
              <a:rPr lang="en-US" b="1" u="sng" dirty="0">
                <a:effectLst>
                  <a:outerShdw blurRad="38100" dist="38100" dir="2700000" algn="tl">
                    <a:srgbClr val="000000">
                      <a:alpha val="43137"/>
                    </a:srgbClr>
                  </a:outerShdw>
                </a:effectLst>
              </a:rPr>
              <a:t>Output Layer (Classification):</a:t>
            </a:r>
          </a:p>
          <a:p>
            <a:pPr algn="just">
              <a:spcBef>
                <a:spcPts val="600"/>
              </a:spcBef>
              <a:buFont typeface="Arial" panose="020B0604020202020204" pitchFamily="34" charset="0"/>
              <a:buChar char="•"/>
            </a:pPr>
            <a:r>
              <a:rPr lang="en-US" dirty="0"/>
              <a:t>The output of the fully connected layer is passed to the </a:t>
            </a:r>
            <a:r>
              <a:rPr lang="en-US" b="1" dirty="0"/>
              <a:t>output layer</a:t>
            </a:r>
            <a:r>
              <a:rPr lang="en-US" dirty="0"/>
              <a:t>, which generates the final classification results.</a:t>
            </a:r>
          </a:p>
          <a:p>
            <a:pPr algn="just">
              <a:spcBef>
                <a:spcPts val="600"/>
              </a:spcBef>
              <a:buFont typeface="Arial" panose="020B0604020202020204" pitchFamily="34" charset="0"/>
              <a:buChar char="•"/>
            </a:pPr>
            <a:r>
              <a:rPr lang="en-US" dirty="0"/>
              <a:t>For a multi-class classification task like yours (normal, ischemic stroke, hemorrhagic stroke), the output layer will typically use the </a:t>
            </a:r>
            <a:r>
              <a:rPr lang="en-US" b="1" dirty="0" err="1"/>
              <a:t>softmax</a:t>
            </a:r>
            <a:r>
              <a:rPr lang="en-US" dirty="0"/>
              <a:t> activation function, which provides a probability distribution across all the possible classes.</a:t>
            </a:r>
          </a:p>
          <a:p>
            <a:pPr algn="just">
              <a:spcBef>
                <a:spcPts val="600"/>
              </a:spcBef>
              <a:buFont typeface="Arial" panose="020B0604020202020204" pitchFamily="34" charset="0"/>
              <a:buChar char="•"/>
            </a:pPr>
            <a:r>
              <a:rPr lang="en-US" b="1" dirty="0"/>
              <a:t>Example</a:t>
            </a:r>
            <a:r>
              <a:rPr lang="en-US" dirty="0"/>
              <a:t>: After processing an MRI image, the output layer will return the probabilities for each class, indicating whether the patient has no stroke, an ischemic stroke, or a hemorrhagic stroke.</a:t>
            </a:r>
          </a:p>
        </p:txBody>
      </p:sp>
    </p:spTree>
    <p:extLst>
      <p:ext uri="{BB962C8B-B14F-4D97-AF65-F5344CB8AC3E}">
        <p14:creationId xmlns:p14="http://schemas.microsoft.com/office/powerpoint/2010/main" val="1151789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939B2C-E8F8-81DD-5C66-863A3F97EFBE}"/>
              </a:ext>
            </a:extLst>
          </p:cNvPr>
          <p:cNvSpPr txBox="1"/>
          <p:nvPr/>
        </p:nvSpPr>
        <p:spPr>
          <a:xfrm>
            <a:off x="781050" y="2637473"/>
            <a:ext cx="7581899" cy="2015936"/>
          </a:xfrm>
          <a:prstGeom prst="rect">
            <a:avLst/>
          </a:prstGeom>
          <a:noFill/>
        </p:spPr>
        <p:txBody>
          <a:bodyPr wrap="square">
            <a:spAutoFit/>
          </a:bodyPr>
          <a:lstStyle/>
          <a:p>
            <a:r>
              <a:rPr lang="en-US" b="1" dirty="0"/>
              <a:t>11. </a:t>
            </a:r>
            <a:r>
              <a:rPr lang="en-US" b="1" u="sng" dirty="0">
                <a:effectLst>
                  <a:outerShdw blurRad="38100" dist="38100" dir="2700000" algn="tl">
                    <a:srgbClr val="000000">
                      <a:alpha val="43137"/>
                    </a:srgbClr>
                  </a:outerShdw>
                </a:effectLst>
              </a:rPr>
              <a:t>Post-Processing and Evaluation Module:</a:t>
            </a:r>
          </a:p>
          <a:p>
            <a:pPr>
              <a:spcBef>
                <a:spcPts val="600"/>
              </a:spcBef>
              <a:buFont typeface="Arial" panose="020B0604020202020204" pitchFamily="34" charset="0"/>
              <a:buChar char="•"/>
            </a:pPr>
            <a:r>
              <a:rPr lang="en-US" sz="1200" dirty="0"/>
              <a:t>After the model has been trained, its performance is evaluated using metrics such as </a:t>
            </a:r>
            <a:r>
              <a:rPr lang="en-US" sz="1200" b="1" dirty="0"/>
              <a:t>accuracy</a:t>
            </a:r>
            <a:r>
              <a:rPr lang="en-US" sz="1200" dirty="0"/>
              <a:t>, </a:t>
            </a:r>
            <a:r>
              <a:rPr lang="en-US" sz="1200" b="1" dirty="0"/>
              <a:t>precision</a:t>
            </a:r>
            <a:r>
              <a:rPr lang="en-US" sz="1200" dirty="0"/>
              <a:t>, </a:t>
            </a:r>
            <a:r>
              <a:rPr lang="en-US" sz="1200" b="1" dirty="0"/>
              <a:t>recall</a:t>
            </a:r>
            <a:r>
              <a:rPr lang="en-US" sz="1200" dirty="0"/>
              <a:t>, and </a:t>
            </a:r>
            <a:r>
              <a:rPr lang="en-US" sz="1200" b="1" dirty="0"/>
              <a:t>F1-score</a:t>
            </a:r>
            <a:r>
              <a:rPr lang="en-US" sz="1200" dirty="0"/>
              <a:t>.</a:t>
            </a:r>
          </a:p>
          <a:p>
            <a:pPr>
              <a:spcBef>
                <a:spcPts val="600"/>
              </a:spcBef>
              <a:buFont typeface="Arial" panose="020B0604020202020204" pitchFamily="34" charset="0"/>
              <a:buChar char="•"/>
            </a:pPr>
            <a:r>
              <a:rPr lang="en-US" sz="1200" dirty="0"/>
              <a:t>The model is tested on a separate test set of neuroimages that it has never seen before, ensuring that it can generalize well to unseen data.</a:t>
            </a:r>
          </a:p>
          <a:p>
            <a:pPr>
              <a:spcBef>
                <a:spcPts val="600"/>
              </a:spcBef>
              <a:buFont typeface="Arial" panose="020B0604020202020204" pitchFamily="34" charset="0"/>
              <a:buChar char="•"/>
            </a:pPr>
            <a:r>
              <a:rPr lang="en-US" sz="1200" b="1" dirty="0"/>
              <a:t>Example</a:t>
            </a:r>
            <a:r>
              <a:rPr lang="en-US" sz="1200" dirty="0"/>
              <a:t>: For your project, you would test the CNN’s ability to correctly classify new MRI or CT scans into the correct categories (normal, ischemic stroke, hemorrhagic stroke). Evaluation metrics like precision and recall will tell you how well the model performs in identifying true stroke cases versus false positives or negatives.</a:t>
            </a:r>
          </a:p>
        </p:txBody>
      </p:sp>
      <p:sp>
        <p:nvSpPr>
          <p:cNvPr id="6" name="TextBox 5">
            <a:extLst>
              <a:ext uri="{FF2B5EF4-FFF2-40B4-BE49-F238E27FC236}">
                <a16:creationId xmlns:a16="http://schemas.microsoft.com/office/drawing/2014/main" id="{D7C452E3-63BB-4AC5-114D-B056A974AC86}"/>
              </a:ext>
            </a:extLst>
          </p:cNvPr>
          <p:cNvSpPr txBox="1"/>
          <p:nvPr/>
        </p:nvSpPr>
        <p:spPr>
          <a:xfrm>
            <a:off x="781050" y="375642"/>
            <a:ext cx="7581899" cy="1908215"/>
          </a:xfrm>
          <a:prstGeom prst="rect">
            <a:avLst/>
          </a:prstGeom>
          <a:noFill/>
        </p:spPr>
        <p:txBody>
          <a:bodyPr wrap="square">
            <a:spAutoFit/>
          </a:bodyPr>
          <a:lstStyle/>
          <a:p>
            <a:pPr algn="just"/>
            <a:r>
              <a:rPr lang="en-US" sz="1400" b="1" dirty="0"/>
              <a:t>10. </a:t>
            </a:r>
            <a:r>
              <a:rPr lang="en-US" sz="1400" b="1" u="sng" dirty="0">
                <a:effectLst>
                  <a:outerShdw blurRad="38100" dist="38100" dir="2700000" algn="tl">
                    <a:srgbClr val="000000">
                      <a:alpha val="43137"/>
                    </a:srgbClr>
                  </a:outerShdw>
                </a:effectLst>
              </a:rPr>
              <a:t>Training the CNN (Backpropagation and Optimization):</a:t>
            </a:r>
          </a:p>
          <a:p>
            <a:pPr algn="just">
              <a:spcBef>
                <a:spcPts val="600"/>
              </a:spcBef>
              <a:buFont typeface="Arial" panose="020B0604020202020204" pitchFamily="34" charset="0"/>
              <a:buChar char="•"/>
            </a:pPr>
            <a:r>
              <a:rPr lang="en-US" sz="1200" dirty="0"/>
              <a:t>During the training phase, the CNN is trained on labeled neuroimages using </a:t>
            </a:r>
            <a:r>
              <a:rPr lang="en-US" sz="1200" b="1" dirty="0"/>
              <a:t>supervised learning</a:t>
            </a:r>
            <a:r>
              <a:rPr lang="en-US" sz="1200" dirty="0"/>
              <a:t>.</a:t>
            </a:r>
          </a:p>
          <a:p>
            <a:pPr algn="just">
              <a:spcBef>
                <a:spcPts val="600"/>
              </a:spcBef>
              <a:buFont typeface="Arial" panose="020B0604020202020204" pitchFamily="34" charset="0"/>
              <a:buChar char="•"/>
            </a:pPr>
            <a:r>
              <a:rPr lang="en-US" sz="1200" dirty="0"/>
              <a:t>The model learns by minimizing a loss function (e.g., </a:t>
            </a:r>
            <a:r>
              <a:rPr lang="en-US" sz="1200" b="1" dirty="0"/>
              <a:t>categorical cross-entropy</a:t>
            </a:r>
            <a:r>
              <a:rPr lang="en-US" sz="1200" dirty="0"/>
              <a:t>) using an optimization algorithm like </a:t>
            </a:r>
            <a:r>
              <a:rPr lang="en-US" sz="1200" b="1" dirty="0"/>
              <a:t>Adam</a:t>
            </a:r>
            <a:r>
              <a:rPr lang="en-US" sz="1200" dirty="0"/>
              <a:t> or </a:t>
            </a:r>
            <a:r>
              <a:rPr lang="en-US" sz="1200" b="1" dirty="0"/>
              <a:t>SGD (Stochastic Gradient Descent)</a:t>
            </a:r>
            <a:r>
              <a:rPr lang="en-US" sz="1200" dirty="0"/>
              <a:t>.</a:t>
            </a:r>
          </a:p>
          <a:p>
            <a:pPr algn="just">
              <a:spcBef>
                <a:spcPts val="600"/>
              </a:spcBef>
              <a:buFont typeface="Arial" panose="020B0604020202020204" pitchFamily="34" charset="0"/>
              <a:buChar char="•"/>
            </a:pPr>
            <a:r>
              <a:rPr lang="en-US" sz="1200" b="1" dirty="0"/>
              <a:t>Backpropagation</a:t>
            </a:r>
            <a:r>
              <a:rPr lang="en-US" sz="1200" dirty="0"/>
              <a:t> adjusts the weights in the network by computing the gradient of the loss function and propagating it backward through the layers.</a:t>
            </a:r>
          </a:p>
          <a:p>
            <a:pPr algn="just">
              <a:spcBef>
                <a:spcPts val="600"/>
              </a:spcBef>
              <a:buFont typeface="Arial" panose="020B0604020202020204" pitchFamily="34" charset="0"/>
              <a:buChar char="•"/>
            </a:pPr>
            <a:r>
              <a:rPr lang="en-US" sz="1200" b="1" dirty="0"/>
              <a:t>Example</a:t>
            </a:r>
            <a:r>
              <a:rPr lang="en-US" sz="1200" dirty="0"/>
              <a:t>: If the CNN misclassifies a stroke image, backpropagation will update the weights in the network to improve future predictions.</a:t>
            </a:r>
          </a:p>
        </p:txBody>
      </p:sp>
    </p:spTree>
    <p:extLst>
      <p:ext uri="{BB962C8B-B14F-4D97-AF65-F5344CB8AC3E}">
        <p14:creationId xmlns:p14="http://schemas.microsoft.com/office/powerpoint/2010/main" val="931400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6687-B3E0-FB46-20F5-8A9C93ED7DD9}"/>
              </a:ext>
            </a:extLst>
          </p:cNvPr>
          <p:cNvSpPr>
            <a:spLocks noGrp="1"/>
          </p:cNvSpPr>
          <p:nvPr>
            <p:ph type="title"/>
          </p:nvPr>
        </p:nvSpPr>
        <p:spPr>
          <a:xfrm>
            <a:off x="720000" y="132605"/>
            <a:ext cx="7704000" cy="572700"/>
          </a:xfrm>
        </p:spPr>
        <p:txBody>
          <a:bodyPr/>
          <a:lstStyle/>
          <a:p>
            <a:pPr algn="ctr"/>
            <a:r>
              <a:rPr lang="en-IN" u="sng" dirty="0">
                <a:effectLst>
                  <a:outerShdw blurRad="38100" dist="38100" dir="2700000" algn="tl">
                    <a:srgbClr val="000000">
                      <a:alpha val="43137"/>
                    </a:srgbClr>
                  </a:outerShdw>
                </a:effectLst>
              </a:rPr>
              <a:t>Use Case Diagram</a:t>
            </a:r>
          </a:p>
        </p:txBody>
      </p:sp>
      <p:pic>
        <p:nvPicPr>
          <p:cNvPr id="7172" name="Picture 4" descr="PlantUML diagram">
            <a:extLst>
              <a:ext uri="{FF2B5EF4-FFF2-40B4-BE49-F238E27FC236}">
                <a16:creationId xmlns:a16="http://schemas.microsoft.com/office/drawing/2014/main" id="{8297EFD8-B76A-617D-001A-741AA7A9C04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602230" y="909845"/>
            <a:ext cx="3939540" cy="4233655"/>
          </a:xfrm>
          <a:prstGeom prst="rect">
            <a:avLst/>
          </a:prstGeom>
          <a:solidFill>
            <a:srgbClr val="000000">
              <a:alpha val="0"/>
            </a:srgbClr>
          </a:solidFill>
          <a:ln>
            <a:noFill/>
          </a:ln>
          <a:effectLst>
            <a:glow>
              <a:schemeClr val="accent6">
                <a:satMod val="175000"/>
                <a:alpha val="40000"/>
              </a:schemeClr>
            </a:glow>
            <a:softEdge rad="127000"/>
          </a:effectLst>
        </p:spPr>
      </p:pic>
    </p:spTree>
    <p:extLst>
      <p:ext uri="{BB962C8B-B14F-4D97-AF65-F5344CB8AC3E}">
        <p14:creationId xmlns:p14="http://schemas.microsoft.com/office/powerpoint/2010/main" val="2191962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5B2C-9246-70D2-3A32-685625477025}"/>
              </a:ext>
            </a:extLst>
          </p:cNvPr>
          <p:cNvSpPr>
            <a:spLocks noGrp="1"/>
          </p:cNvSpPr>
          <p:nvPr>
            <p:ph type="title"/>
          </p:nvPr>
        </p:nvSpPr>
        <p:spPr>
          <a:xfrm>
            <a:off x="719206" y="86885"/>
            <a:ext cx="7704000" cy="572700"/>
          </a:xfrm>
        </p:spPr>
        <p:txBody>
          <a:bodyPr/>
          <a:lstStyle/>
          <a:p>
            <a:pPr algn="ctr"/>
            <a:r>
              <a:rPr lang="en-IN" dirty="0"/>
              <a:t>Class diagram </a:t>
            </a:r>
          </a:p>
        </p:txBody>
      </p:sp>
      <p:pic>
        <p:nvPicPr>
          <p:cNvPr id="8196" name="Picture 4" descr="PlantUML diagram">
            <a:extLst>
              <a:ext uri="{FF2B5EF4-FFF2-40B4-BE49-F238E27FC236}">
                <a16:creationId xmlns:a16="http://schemas.microsoft.com/office/drawing/2014/main" id="{2D9755FE-EAFF-50E4-072F-D83E14745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50" y="1950720"/>
            <a:ext cx="8242500" cy="137921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201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23D2-2CA8-972F-99F9-89F17776C6B0}"/>
              </a:ext>
            </a:extLst>
          </p:cNvPr>
          <p:cNvSpPr>
            <a:spLocks noGrp="1"/>
          </p:cNvSpPr>
          <p:nvPr>
            <p:ph type="title"/>
          </p:nvPr>
        </p:nvSpPr>
        <p:spPr>
          <a:xfrm>
            <a:off x="773340" y="56405"/>
            <a:ext cx="7704000" cy="572700"/>
          </a:xfrm>
        </p:spPr>
        <p:txBody>
          <a:bodyPr/>
          <a:lstStyle/>
          <a:p>
            <a:pPr algn="ctr"/>
            <a:r>
              <a:rPr lang="en-IN" dirty="0"/>
              <a:t>Object diagram</a:t>
            </a:r>
          </a:p>
        </p:txBody>
      </p:sp>
      <p:pic>
        <p:nvPicPr>
          <p:cNvPr id="9218" name="Picture 2" descr="PlantUML diagram">
            <a:extLst>
              <a:ext uri="{FF2B5EF4-FFF2-40B4-BE49-F238E27FC236}">
                <a16:creationId xmlns:a16="http://schemas.microsoft.com/office/drawing/2014/main" id="{8DDB6F0C-2DC6-E548-7AB6-BBD74F916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9940" y="998220"/>
            <a:ext cx="25908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918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lantUML diagram">
            <a:extLst>
              <a:ext uri="{FF2B5EF4-FFF2-40B4-BE49-F238E27FC236}">
                <a16:creationId xmlns:a16="http://schemas.microsoft.com/office/drawing/2014/main" id="{D703CAF9-91AD-2602-AC83-C0123D29C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8" y="860108"/>
            <a:ext cx="8315325" cy="366712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07EB7A-DAD7-5F26-88D7-90D52CF86953}"/>
              </a:ext>
            </a:extLst>
          </p:cNvPr>
          <p:cNvSpPr>
            <a:spLocks noGrp="1"/>
          </p:cNvSpPr>
          <p:nvPr>
            <p:ph type="title"/>
          </p:nvPr>
        </p:nvSpPr>
        <p:spPr>
          <a:xfrm>
            <a:off x="720000" y="163085"/>
            <a:ext cx="7704000" cy="572700"/>
          </a:xfrm>
        </p:spPr>
        <p:txBody>
          <a:bodyPr/>
          <a:lstStyle/>
          <a:p>
            <a:pPr algn="ctr"/>
            <a:r>
              <a:rPr lang="en-IN"/>
              <a:t>Sequence diagram </a:t>
            </a:r>
            <a:endParaRPr lang="en-IN" dirty="0"/>
          </a:p>
        </p:txBody>
      </p:sp>
    </p:spTree>
    <p:extLst>
      <p:ext uri="{BB962C8B-B14F-4D97-AF65-F5344CB8AC3E}">
        <p14:creationId xmlns:p14="http://schemas.microsoft.com/office/powerpoint/2010/main" val="991596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8B09C-A2B6-1483-9C5C-AF7C4B50BDD9}"/>
              </a:ext>
            </a:extLst>
          </p:cNvPr>
          <p:cNvSpPr>
            <a:spLocks noGrp="1"/>
          </p:cNvSpPr>
          <p:nvPr>
            <p:ph type="title"/>
          </p:nvPr>
        </p:nvSpPr>
        <p:spPr>
          <a:xfrm>
            <a:off x="720000" y="208805"/>
            <a:ext cx="7704000" cy="572700"/>
          </a:xfrm>
        </p:spPr>
        <p:txBody>
          <a:bodyPr/>
          <a:lstStyle/>
          <a:p>
            <a:pPr algn="ctr"/>
            <a:r>
              <a:rPr lang="en-IN" dirty="0"/>
              <a:t>Collaboration diagram </a:t>
            </a:r>
          </a:p>
        </p:txBody>
      </p:sp>
      <p:pic>
        <p:nvPicPr>
          <p:cNvPr id="11268" name="Picture 4" descr="PlantUML diagram">
            <a:extLst>
              <a:ext uri="{FF2B5EF4-FFF2-40B4-BE49-F238E27FC236}">
                <a16:creationId xmlns:a16="http://schemas.microsoft.com/office/drawing/2014/main" id="{3766C963-55F8-78A1-D040-2C9413740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390" y="943928"/>
            <a:ext cx="2781300" cy="4124325"/>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715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14A5-888D-F008-FDEF-487CBEEECB76}"/>
              </a:ext>
            </a:extLst>
          </p:cNvPr>
          <p:cNvSpPr>
            <a:spLocks noGrp="1"/>
          </p:cNvSpPr>
          <p:nvPr>
            <p:ph type="title"/>
          </p:nvPr>
        </p:nvSpPr>
        <p:spPr>
          <a:xfrm>
            <a:off x="720000" y="71645"/>
            <a:ext cx="7704000" cy="572700"/>
          </a:xfrm>
        </p:spPr>
        <p:txBody>
          <a:bodyPr/>
          <a:lstStyle/>
          <a:p>
            <a:pPr algn="ctr"/>
            <a:r>
              <a:rPr lang="en-IN" dirty="0"/>
              <a:t>State chart diagram</a:t>
            </a:r>
          </a:p>
        </p:txBody>
      </p:sp>
      <p:pic>
        <p:nvPicPr>
          <p:cNvPr id="12290" name="Picture 2" descr="PlantUML diagram">
            <a:extLst>
              <a:ext uri="{FF2B5EF4-FFF2-40B4-BE49-F238E27FC236}">
                <a16:creationId xmlns:a16="http://schemas.microsoft.com/office/drawing/2014/main" id="{B7B278E1-D534-6F8B-421B-265DFF390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120" y="644345"/>
            <a:ext cx="2979420" cy="450000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62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84B85-9004-406B-153C-BCEA36894F2C}"/>
              </a:ext>
            </a:extLst>
          </p:cNvPr>
          <p:cNvSpPr>
            <a:spLocks noGrp="1"/>
          </p:cNvSpPr>
          <p:nvPr>
            <p:ph type="title"/>
          </p:nvPr>
        </p:nvSpPr>
        <p:spPr/>
        <p:txBody>
          <a:bodyPr/>
          <a:lstStyle/>
          <a:p>
            <a:pPr algn="ctr"/>
            <a:r>
              <a:rPr lang="en-IN"/>
              <a:t>Literature Survey Overview</a:t>
            </a:r>
            <a:endParaRPr lang="en-IN" dirty="0"/>
          </a:p>
        </p:txBody>
      </p:sp>
      <p:graphicFrame>
        <p:nvGraphicFramePr>
          <p:cNvPr id="3" name="Table 2">
            <a:extLst>
              <a:ext uri="{FF2B5EF4-FFF2-40B4-BE49-F238E27FC236}">
                <a16:creationId xmlns:a16="http://schemas.microsoft.com/office/drawing/2014/main" id="{0D068631-5F98-1D7C-5E2B-2A6B6BB1190D}"/>
              </a:ext>
            </a:extLst>
          </p:cNvPr>
          <p:cNvGraphicFramePr>
            <a:graphicFrameLocks noGrp="1"/>
          </p:cNvGraphicFramePr>
          <p:nvPr>
            <p:extLst>
              <p:ext uri="{D42A27DB-BD31-4B8C-83A1-F6EECF244321}">
                <p14:modId xmlns:p14="http://schemas.microsoft.com/office/powerpoint/2010/main" val="2986861003"/>
              </p:ext>
            </p:extLst>
          </p:nvPr>
        </p:nvGraphicFramePr>
        <p:xfrm>
          <a:off x="720001" y="1092785"/>
          <a:ext cx="7704000" cy="3813752"/>
        </p:xfrm>
        <a:graphic>
          <a:graphicData uri="http://schemas.openxmlformats.org/drawingml/2006/table">
            <a:tbl>
              <a:tblPr>
                <a:tableStyleId>{0B5864D9-77A4-485F-897C-9F145279EFBE}</a:tableStyleId>
              </a:tblPr>
              <a:tblGrid>
                <a:gridCol w="748567">
                  <a:extLst>
                    <a:ext uri="{9D8B030D-6E8A-4147-A177-3AD203B41FA5}">
                      <a16:colId xmlns:a16="http://schemas.microsoft.com/office/drawing/2014/main" val="2046622132"/>
                    </a:ext>
                  </a:extLst>
                </a:gridCol>
                <a:gridCol w="2835803">
                  <a:extLst>
                    <a:ext uri="{9D8B030D-6E8A-4147-A177-3AD203B41FA5}">
                      <a16:colId xmlns:a16="http://schemas.microsoft.com/office/drawing/2014/main" val="153392262"/>
                    </a:ext>
                  </a:extLst>
                </a:gridCol>
                <a:gridCol w="2252546">
                  <a:extLst>
                    <a:ext uri="{9D8B030D-6E8A-4147-A177-3AD203B41FA5}">
                      <a16:colId xmlns:a16="http://schemas.microsoft.com/office/drawing/2014/main" val="2571910864"/>
                    </a:ext>
                  </a:extLst>
                </a:gridCol>
                <a:gridCol w="1867084">
                  <a:extLst>
                    <a:ext uri="{9D8B030D-6E8A-4147-A177-3AD203B41FA5}">
                      <a16:colId xmlns:a16="http://schemas.microsoft.com/office/drawing/2014/main" val="1963511593"/>
                    </a:ext>
                  </a:extLst>
                </a:gridCol>
              </a:tblGrid>
              <a:tr h="228739">
                <a:tc>
                  <a:txBody>
                    <a:bodyPr/>
                    <a:lstStyle/>
                    <a:p>
                      <a:pPr algn="ctr" fontAlgn="t"/>
                      <a:r>
                        <a:rPr lang="en-IN" sz="1400" b="1" u="none" strike="noStrike" dirty="0" err="1">
                          <a:effectLst/>
                        </a:rPr>
                        <a:t>S.No</a:t>
                      </a:r>
                      <a:endParaRPr lang="en-IN" sz="1400" b="1" i="0" u="none" strike="noStrike" dirty="0">
                        <a:solidFill>
                          <a:srgbClr val="000000"/>
                        </a:solidFill>
                        <a:effectLst/>
                        <a:latin typeface="Calibri" panose="020F0502020204030204" pitchFamily="34" charset="0"/>
                      </a:endParaRPr>
                    </a:p>
                  </a:txBody>
                  <a:tcPr marL="7592" marR="7592" marT="7592" marB="0"/>
                </a:tc>
                <a:tc>
                  <a:txBody>
                    <a:bodyPr/>
                    <a:lstStyle/>
                    <a:p>
                      <a:pPr algn="ctr" fontAlgn="t"/>
                      <a:r>
                        <a:rPr lang="en-IN" sz="1400" b="1" u="none" strike="noStrike" dirty="0">
                          <a:effectLst/>
                        </a:rPr>
                        <a:t>Author/Year/Title</a:t>
                      </a:r>
                      <a:endParaRPr lang="en-IN" sz="1400" b="1"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t"/>
                      <a:r>
                        <a:rPr lang="en-IN" sz="1400" b="1" u="none" strike="noStrike" dirty="0">
                          <a:effectLst/>
                        </a:rPr>
                        <a:t>Methodology</a:t>
                      </a:r>
                      <a:endParaRPr lang="en-IN" sz="1400" b="1"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t"/>
                      <a:r>
                        <a:rPr lang="en-IN" sz="1400" b="1" u="none" strike="noStrike" dirty="0">
                          <a:effectLst/>
                        </a:rPr>
                        <a:t>Pros/Cons</a:t>
                      </a:r>
                      <a:endParaRPr lang="en-IN" sz="1400" b="1" i="0" u="none" strike="noStrike" dirty="0">
                        <a:solidFill>
                          <a:srgbClr val="000000"/>
                        </a:solidFill>
                        <a:effectLst/>
                        <a:latin typeface="Calibri" panose="020F0502020204030204" pitchFamily="34" charset="0"/>
                      </a:endParaRPr>
                    </a:p>
                  </a:txBody>
                  <a:tcPr marL="7592" marR="7592" marT="7592" marB="0" anchor="ctr"/>
                </a:tc>
                <a:extLst>
                  <a:ext uri="{0D108BD9-81ED-4DB2-BD59-A6C34878D82A}">
                    <a16:rowId xmlns:a16="http://schemas.microsoft.com/office/drawing/2014/main" val="598824788"/>
                  </a:ext>
                </a:extLst>
              </a:tr>
              <a:tr h="825671">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7592" marR="7592" marT="7592" marB="0" anchor="b"/>
                </a:tc>
                <a:tc>
                  <a:txBody>
                    <a:bodyPr/>
                    <a:lstStyle/>
                    <a:p>
                      <a:pPr algn="ctr" fontAlgn="b"/>
                      <a:r>
                        <a:rPr lang="en-US" sz="1100" u="none" strike="noStrike" dirty="0">
                          <a:effectLst/>
                        </a:rPr>
                        <a:t>A. Khosla, Y. Cao, C. C.-Y. Lin, H.-K. Chiu, J. Hu, and H. Lee, 2010, An integrated machine learning approach to stroke prediction</a:t>
                      </a:r>
                      <a:endParaRPr lang="en-US" sz="1100" b="0"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b"/>
                      <a:r>
                        <a:rPr lang="en-US" sz="1200" u="none" strike="noStrike" dirty="0">
                          <a:effectLst/>
                        </a:rPr>
                        <a:t>Used multiple machine learning algorithms for stroke prediction</a:t>
                      </a:r>
                      <a:r>
                        <a:rPr lang="en-US" sz="1050" u="none" strike="noStrike" dirty="0">
                          <a:effectLst/>
                        </a:rPr>
                        <a:t>.</a:t>
                      </a:r>
                      <a:endParaRPr lang="en-US" sz="1050" b="0"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b"/>
                      <a:r>
                        <a:rPr lang="en-US" sz="1100" u="none" strike="noStrike" dirty="0">
                          <a:effectLst/>
                        </a:rPr>
                        <a:t>Pro: Effective for large datasets.</a:t>
                      </a:r>
                    </a:p>
                    <a:p>
                      <a:pPr algn="ctr" fontAlgn="b"/>
                      <a:r>
                        <a:rPr lang="en-US" sz="1100" u="none" strike="noStrike" dirty="0">
                          <a:effectLst/>
                        </a:rPr>
                        <a:t>Con: Complex model.</a:t>
                      </a:r>
                      <a:endParaRPr lang="en-US" sz="1100" b="0" i="0" u="none" strike="noStrike" dirty="0">
                        <a:solidFill>
                          <a:srgbClr val="000000"/>
                        </a:solidFill>
                        <a:effectLst/>
                        <a:latin typeface="Calibri" panose="020F0502020204030204" pitchFamily="34" charset="0"/>
                      </a:endParaRPr>
                    </a:p>
                  </a:txBody>
                  <a:tcPr marL="7592" marR="7592" marT="7592" marB="0" anchor="ctr"/>
                </a:tc>
                <a:extLst>
                  <a:ext uri="{0D108BD9-81ED-4DB2-BD59-A6C34878D82A}">
                    <a16:rowId xmlns:a16="http://schemas.microsoft.com/office/drawing/2014/main" val="3299026095"/>
                  </a:ext>
                </a:extLst>
              </a:tr>
              <a:tr h="715743">
                <a:tc>
                  <a:txBody>
                    <a:bodyPr/>
                    <a:lstStyle/>
                    <a:p>
                      <a:pPr algn="ctr" fontAlgn="b"/>
                      <a:r>
                        <a:rPr lang="en-IN" sz="1100" u="none" strike="noStrike" dirty="0">
                          <a:effectLst/>
                        </a:rPr>
                        <a:t>2</a:t>
                      </a:r>
                      <a:endParaRPr lang="en-IN" sz="1100" b="0" i="0" u="none" strike="noStrike" dirty="0">
                        <a:solidFill>
                          <a:srgbClr val="000000"/>
                        </a:solidFill>
                        <a:effectLst/>
                        <a:latin typeface="Calibri" panose="020F0502020204030204" pitchFamily="34" charset="0"/>
                      </a:endParaRPr>
                    </a:p>
                  </a:txBody>
                  <a:tcPr marL="7592" marR="7592" marT="7592" marB="0" anchor="b"/>
                </a:tc>
                <a:tc>
                  <a:txBody>
                    <a:bodyPr/>
                    <a:lstStyle/>
                    <a:p>
                      <a:pPr algn="ctr" fontAlgn="b"/>
                      <a:r>
                        <a:rPr lang="en-IN" sz="1100" u="none" strike="noStrike" dirty="0">
                          <a:effectLst/>
                        </a:rPr>
                        <a:t>Y. Xu, K. Li, Y. Zhao, L. Zhou, Y. Liu, and J. Zhao, 2023, Role of ferroptosis in stroke</a:t>
                      </a:r>
                      <a:endParaRPr lang="en-IN" sz="1100" b="0"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b"/>
                      <a:r>
                        <a:rPr lang="en-US" sz="1200" u="none" strike="noStrike" dirty="0">
                          <a:effectLst/>
                        </a:rPr>
                        <a:t>Explored the role of ferroptosis in stroke progression.</a:t>
                      </a:r>
                      <a:endParaRPr lang="en-US" sz="1200" b="0"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b"/>
                      <a:r>
                        <a:rPr lang="en-US" sz="1100" u="none" strike="noStrike" dirty="0">
                          <a:effectLst/>
                        </a:rPr>
                        <a:t>Pro: Novel approach;</a:t>
                      </a:r>
                    </a:p>
                    <a:p>
                      <a:pPr algn="ctr" fontAlgn="b"/>
                      <a:r>
                        <a:rPr lang="en-US" sz="1100" u="none" strike="noStrike" dirty="0">
                          <a:effectLst/>
                        </a:rPr>
                        <a:t>Con: Limited to animal studies.</a:t>
                      </a:r>
                      <a:endParaRPr lang="en-US" sz="1100" b="0" i="0" u="none" strike="noStrike" dirty="0">
                        <a:solidFill>
                          <a:srgbClr val="000000"/>
                        </a:solidFill>
                        <a:effectLst/>
                        <a:latin typeface="Calibri" panose="020F0502020204030204" pitchFamily="34" charset="0"/>
                      </a:endParaRPr>
                    </a:p>
                  </a:txBody>
                  <a:tcPr marL="7592" marR="7592" marT="7592" marB="0" anchor="ctr"/>
                </a:tc>
                <a:extLst>
                  <a:ext uri="{0D108BD9-81ED-4DB2-BD59-A6C34878D82A}">
                    <a16:rowId xmlns:a16="http://schemas.microsoft.com/office/drawing/2014/main" val="1450602919"/>
                  </a:ext>
                </a:extLst>
              </a:tr>
              <a:tr h="792705">
                <a:tc>
                  <a:txBody>
                    <a:bodyPr/>
                    <a:lstStyle/>
                    <a:p>
                      <a:pPr algn="ctr" fontAlgn="b"/>
                      <a:r>
                        <a:rPr lang="en-IN" sz="1100" u="none" strike="noStrike" dirty="0">
                          <a:effectLst/>
                        </a:rPr>
                        <a:t>3</a:t>
                      </a:r>
                      <a:endParaRPr lang="en-IN" sz="1100" b="0" i="0" u="none" strike="noStrike" dirty="0">
                        <a:solidFill>
                          <a:srgbClr val="000000"/>
                        </a:solidFill>
                        <a:effectLst/>
                        <a:latin typeface="Calibri" panose="020F0502020204030204" pitchFamily="34" charset="0"/>
                      </a:endParaRPr>
                    </a:p>
                  </a:txBody>
                  <a:tcPr marL="7592" marR="7592" marT="7592" marB="0" anchor="b"/>
                </a:tc>
                <a:tc>
                  <a:txBody>
                    <a:bodyPr/>
                    <a:lstStyle/>
                    <a:p>
                      <a:pPr algn="ctr" fontAlgn="b"/>
                      <a:r>
                        <a:rPr lang="en-US" sz="1100" u="none" strike="noStrike" dirty="0">
                          <a:effectLst/>
                        </a:rPr>
                        <a:t>X. Li and G. Chen, 2023, CNS-peripheral immune interactions in hemorrhagic stroke</a:t>
                      </a:r>
                      <a:endParaRPr lang="en-US" sz="1100" b="0"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b"/>
                      <a:r>
                        <a:rPr lang="en-US" sz="1200" u="none" strike="noStrike" dirty="0">
                          <a:effectLst/>
                        </a:rPr>
                        <a:t>Analyzed CNS and peripheral immune responses in hemorrhagic stroke.</a:t>
                      </a:r>
                      <a:endParaRPr lang="en-US" sz="1200" b="0"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b"/>
                      <a:r>
                        <a:rPr lang="en-US" sz="1100" u="none" strike="noStrike" dirty="0">
                          <a:effectLst/>
                        </a:rPr>
                        <a:t>Pro: Detailed analysis of immune responses; </a:t>
                      </a:r>
                    </a:p>
                    <a:p>
                      <a:pPr algn="ctr" fontAlgn="b"/>
                      <a:r>
                        <a:rPr lang="en-US" sz="1100" u="none" strike="noStrike" dirty="0">
                          <a:effectLst/>
                        </a:rPr>
                        <a:t>Con: Lack of real-time data.</a:t>
                      </a:r>
                      <a:endParaRPr lang="en-US" sz="1100" b="0" i="0" u="none" strike="noStrike" dirty="0">
                        <a:solidFill>
                          <a:srgbClr val="000000"/>
                        </a:solidFill>
                        <a:effectLst/>
                        <a:latin typeface="Calibri" panose="020F0502020204030204" pitchFamily="34" charset="0"/>
                      </a:endParaRPr>
                    </a:p>
                  </a:txBody>
                  <a:tcPr marL="7592" marR="7592" marT="7592" marB="0" anchor="ctr"/>
                </a:tc>
                <a:extLst>
                  <a:ext uri="{0D108BD9-81ED-4DB2-BD59-A6C34878D82A}">
                    <a16:rowId xmlns:a16="http://schemas.microsoft.com/office/drawing/2014/main" val="2668346609"/>
                  </a:ext>
                </a:extLst>
              </a:tr>
              <a:tr h="638781">
                <a:tc>
                  <a:txBody>
                    <a:bodyPr/>
                    <a:lstStyle/>
                    <a:p>
                      <a:pPr algn="ctr" fontAlgn="b"/>
                      <a:r>
                        <a:rPr lang="en-IN" sz="1100" u="none" strike="noStrike" dirty="0">
                          <a:effectLst/>
                        </a:rPr>
                        <a:t>4</a:t>
                      </a:r>
                      <a:endParaRPr lang="en-IN" sz="1100" b="0" i="0" u="none" strike="noStrike" dirty="0">
                        <a:solidFill>
                          <a:srgbClr val="000000"/>
                        </a:solidFill>
                        <a:effectLst/>
                        <a:latin typeface="Calibri" panose="020F0502020204030204" pitchFamily="34" charset="0"/>
                      </a:endParaRPr>
                    </a:p>
                  </a:txBody>
                  <a:tcPr marL="7592" marR="7592" marT="7592" marB="0" anchor="b"/>
                </a:tc>
                <a:tc>
                  <a:txBody>
                    <a:bodyPr/>
                    <a:lstStyle/>
                    <a:p>
                      <a:pPr algn="ctr" fontAlgn="b"/>
                      <a:r>
                        <a:rPr lang="en-US" sz="1100" u="none" strike="noStrike" dirty="0">
                          <a:effectLst/>
                        </a:rPr>
                        <a:t>Y. Yang, J. Zheng, Z. Du, Y. Li, and Y. Cai, 2021, Accurate prediction of stroke for hypertensive patients</a:t>
                      </a:r>
                      <a:endParaRPr lang="en-US" sz="1100" b="0"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b"/>
                      <a:r>
                        <a:rPr lang="en-US" sz="1200" u="none" strike="noStrike" dirty="0">
                          <a:effectLst/>
                        </a:rPr>
                        <a:t>Medical big data analysis using machine learning for stroke prediction.</a:t>
                      </a:r>
                      <a:endParaRPr lang="en-US" sz="1200" b="0"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b"/>
                      <a:r>
                        <a:rPr lang="en-IN" sz="1100" u="none" strike="noStrike" dirty="0">
                          <a:effectLst/>
                        </a:rPr>
                        <a:t>Pro: Utilizes medical big data; Con: Specific to hypertensive patients.</a:t>
                      </a:r>
                      <a:endParaRPr lang="en-IN" sz="1100" b="0" i="0" u="none" strike="noStrike" dirty="0">
                        <a:solidFill>
                          <a:srgbClr val="000000"/>
                        </a:solidFill>
                        <a:effectLst/>
                        <a:latin typeface="Calibri" panose="020F0502020204030204" pitchFamily="34" charset="0"/>
                      </a:endParaRPr>
                    </a:p>
                  </a:txBody>
                  <a:tcPr marL="7592" marR="7592" marT="7592" marB="0" anchor="ctr"/>
                </a:tc>
                <a:extLst>
                  <a:ext uri="{0D108BD9-81ED-4DB2-BD59-A6C34878D82A}">
                    <a16:rowId xmlns:a16="http://schemas.microsoft.com/office/drawing/2014/main" val="3331752460"/>
                  </a:ext>
                </a:extLst>
              </a:tr>
              <a:tr h="612113">
                <a:tc>
                  <a:txBody>
                    <a:bodyPr/>
                    <a:lstStyle/>
                    <a:p>
                      <a:pPr algn="ctr" fontAlgn="b"/>
                      <a:r>
                        <a:rPr lang="en-IN" sz="1100" u="none" strike="noStrike" dirty="0">
                          <a:effectLst/>
                        </a:rPr>
                        <a:t>5</a:t>
                      </a:r>
                      <a:endParaRPr lang="en-IN" sz="1100" b="0" i="0" u="none" strike="noStrike" dirty="0">
                        <a:solidFill>
                          <a:srgbClr val="000000"/>
                        </a:solidFill>
                        <a:effectLst/>
                        <a:latin typeface="Calibri" panose="020F0502020204030204" pitchFamily="34" charset="0"/>
                      </a:endParaRPr>
                    </a:p>
                  </a:txBody>
                  <a:tcPr marL="7592" marR="7592" marT="7592" marB="0" anchor="b"/>
                </a:tc>
                <a:tc>
                  <a:txBody>
                    <a:bodyPr/>
                    <a:lstStyle/>
                    <a:p>
                      <a:pPr algn="ctr" fontAlgn="b"/>
                      <a:r>
                        <a:rPr lang="en-US" sz="1100" u="none" strike="noStrike" dirty="0">
                          <a:effectLst/>
                        </a:rPr>
                        <a:t>M. Chun, R. Clarke, B. J. Cairns, et al., 2021, Stroke risk prediction using machine learning: A cohort study</a:t>
                      </a:r>
                      <a:endParaRPr lang="en-US" sz="1100" b="0"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b"/>
                      <a:r>
                        <a:rPr lang="en-US" sz="1200" u="none" strike="noStrike" dirty="0">
                          <a:effectLst/>
                        </a:rPr>
                        <a:t>Large-scale cohort analysis with machine learning for stroke risk prediction.</a:t>
                      </a:r>
                      <a:endParaRPr lang="en-US" sz="1200" b="0" i="0" u="none" strike="noStrike" dirty="0">
                        <a:solidFill>
                          <a:srgbClr val="000000"/>
                        </a:solidFill>
                        <a:effectLst/>
                        <a:latin typeface="Calibri" panose="020F0502020204030204" pitchFamily="34" charset="0"/>
                      </a:endParaRPr>
                    </a:p>
                  </a:txBody>
                  <a:tcPr marL="7592" marR="7592" marT="7592" marB="0" anchor="ctr"/>
                </a:tc>
                <a:tc>
                  <a:txBody>
                    <a:bodyPr/>
                    <a:lstStyle/>
                    <a:p>
                      <a:pPr algn="ctr" fontAlgn="b"/>
                      <a:r>
                        <a:rPr lang="en-IN" sz="1100" u="none" strike="noStrike" dirty="0">
                          <a:effectLst/>
                        </a:rPr>
                        <a:t>Pro: Large dataset; </a:t>
                      </a:r>
                    </a:p>
                    <a:p>
                      <a:pPr algn="ctr" fontAlgn="b"/>
                      <a:r>
                        <a:rPr lang="en-IN" sz="1100" u="none" strike="noStrike" dirty="0">
                          <a:effectLst/>
                        </a:rPr>
                        <a:t>Con: Limited geographical focus (Chinese adults).</a:t>
                      </a:r>
                      <a:endParaRPr lang="en-IN" sz="1100" b="0" i="0" u="none" strike="noStrike" dirty="0">
                        <a:solidFill>
                          <a:srgbClr val="000000"/>
                        </a:solidFill>
                        <a:effectLst/>
                        <a:latin typeface="Calibri" panose="020F0502020204030204" pitchFamily="34" charset="0"/>
                      </a:endParaRPr>
                    </a:p>
                  </a:txBody>
                  <a:tcPr marL="7592" marR="7592" marT="7592" marB="0" anchor="ctr"/>
                </a:tc>
                <a:extLst>
                  <a:ext uri="{0D108BD9-81ED-4DB2-BD59-A6C34878D82A}">
                    <a16:rowId xmlns:a16="http://schemas.microsoft.com/office/drawing/2014/main" val="1961614314"/>
                  </a:ext>
                </a:extLst>
              </a:tr>
            </a:tbl>
          </a:graphicData>
        </a:graphic>
      </p:graphicFrame>
    </p:spTree>
    <p:extLst>
      <p:ext uri="{BB962C8B-B14F-4D97-AF65-F5344CB8AC3E}">
        <p14:creationId xmlns:p14="http://schemas.microsoft.com/office/powerpoint/2010/main" val="1346117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5D414-9C36-B6E7-4333-C133E0541405}"/>
              </a:ext>
            </a:extLst>
          </p:cNvPr>
          <p:cNvSpPr>
            <a:spLocks noGrp="1"/>
          </p:cNvSpPr>
          <p:nvPr>
            <p:ph type="title"/>
          </p:nvPr>
        </p:nvSpPr>
        <p:spPr>
          <a:xfrm>
            <a:off x="720000" y="147845"/>
            <a:ext cx="7704000" cy="572700"/>
          </a:xfrm>
        </p:spPr>
        <p:txBody>
          <a:bodyPr/>
          <a:lstStyle/>
          <a:p>
            <a:pPr algn="ctr"/>
            <a:r>
              <a:rPr lang="en-IN" dirty="0"/>
              <a:t>Activity diagram</a:t>
            </a:r>
          </a:p>
        </p:txBody>
      </p:sp>
      <p:pic>
        <p:nvPicPr>
          <p:cNvPr id="13314" name="Picture 2" descr="PlantUML diagram">
            <a:extLst>
              <a:ext uri="{FF2B5EF4-FFF2-40B4-BE49-F238E27FC236}">
                <a16:creationId xmlns:a16="http://schemas.microsoft.com/office/drawing/2014/main" id="{E26CABE1-2CEB-6D34-F780-09F233388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460" y="810577"/>
            <a:ext cx="3406140" cy="433292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372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687BC-DBAD-9888-1A8D-B8BDAD1BD344}"/>
              </a:ext>
            </a:extLst>
          </p:cNvPr>
          <p:cNvSpPr>
            <a:spLocks noGrp="1"/>
          </p:cNvSpPr>
          <p:nvPr>
            <p:ph type="title"/>
          </p:nvPr>
        </p:nvSpPr>
        <p:spPr>
          <a:xfrm>
            <a:off x="720000" y="163085"/>
            <a:ext cx="7704000" cy="572700"/>
          </a:xfrm>
        </p:spPr>
        <p:txBody>
          <a:bodyPr/>
          <a:lstStyle/>
          <a:p>
            <a:pPr algn="ctr"/>
            <a:r>
              <a:rPr lang="en-IN" dirty="0"/>
              <a:t>Deployment diagram</a:t>
            </a:r>
          </a:p>
        </p:txBody>
      </p:sp>
      <p:pic>
        <p:nvPicPr>
          <p:cNvPr id="14338" name="Picture 2" descr="PlantUML diagram">
            <a:extLst>
              <a:ext uri="{FF2B5EF4-FFF2-40B4-BE49-F238E27FC236}">
                <a16:creationId xmlns:a16="http://schemas.microsoft.com/office/drawing/2014/main" id="{2A971662-3F4C-BCE4-C403-C930151D0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050" y="884665"/>
            <a:ext cx="5295900" cy="409575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FA784E73-31D4-C810-A31D-63ED873EEDC6}"/>
              </a:ext>
            </a:extLst>
          </p:cNvPr>
          <p:cNvCxnSpPr/>
          <p:nvPr/>
        </p:nvCxnSpPr>
        <p:spPr>
          <a:xfrm flipV="1">
            <a:off x="4704735" y="2079523"/>
            <a:ext cx="0" cy="61205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4BC0D46-665E-ACB5-B91C-EC5AA293F78B}"/>
              </a:ext>
            </a:extLst>
          </p:cNvPr>
          <p:cNvSpPr txBox="1"/>
          <p:nvPr/>
        </p:nvSpPr>
        <p:spPr>
          <a:xfrm>
            <a:off x="4638366" y="2254747"/>
            <a:ext cx="921773" cy="261610"/>
          </a:xfrm>
          <a:prstGeom prst="rect">
            <a:avLst/>
          </a:prstGeom>
          <a:noFill/>
        </p:spPr>
        <p:txBody>
          <a:bodyPr wrap="square" rtlCol="0">
            <a:spAutoFit/>
          </a:bodyPr>
          <a:lstStyle/>
          <a:p>
            <a:r>
              <a:rPr lang="en-US" sz="1100" dirty="0"/>
              <a:t>Result</a:t>
            </a:r>
            <a:endParaRPr lang="en-IN" sz="1100" dirty="0"/>
          </a:p>
        </p:txBody>
      </p:sp>
    </p:spTree>
    <p:extLst>
      <p:ext uri="{BB962C8B-B14F-4D97-AF65-F5344CB8AC3E}">
        <p14:creationId xmlns:p14="http://schemas.microsoft.com/office/powerpoint/2010/main" val="4138585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15AA6-F1BF-71F9-2824-E814C45EBCFE}"/>
              </a:ext>
            </a:extLst>
          </p:cNvPr>
          <p:cNvSpPr>
            <a:spLocks noGrp="1"/>
          </p:cNvSpPr>
          <p:nvPr>
            <p:ph type="title"/>
          </p:nvPr>
        </p:nvSpPr>
        <p:spPr>
          <a:xfrm>
            <a:off x="720000" y="124985"/>
            <a:ext cx="7704000" cy="572700"/>
          </a:xfrm>
        </p:spPr>
        <p:txBody>
          <a:bodyPr/>
          <a:lstStyle/>
          <a:p>
            <a:pPr algn="ctr"/>
            <a:r>
              <a:rPr lang="en-IN" dirty="0"/>
              <a:t>Component diagram</a:t>
            </a:r>
          </a:p>
        </p:txBody>
      </p:sp>
      <p:pic>
        <p:nvPicPr>
          <p:cNvPr id="15362" name="Picture 2" descr="PlantUML diagram">
            <a:extLst>
              <a:ext uri="{FF2B5EF4-FFF2-40B4-BE49-F238E27FC236}">
                <a16:creationId xmlns:a16="http://schemas.microsoft.com/office/drawing/2014/main" id="{BFED7E4A-E87F-71CC-493B-3E01C961F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620" y="856826"/>
            <a:ext cx="5883593" cy="4286674"/>
          </a:xfrm>
          <a:prstGeom prst="rect">
            <a:avLst/>
          </a:prstGeom>
          <a:noFill/>
          <a:effectLst>
            <a:innerShdw blurRad="63500" dist="50800" dir="8100000">
              <a:prstClr val="black">
                <a:alpha val="50000"/>
              </a:prstClr>
            </a:innerShd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904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B33F-A257-FF2D-5893-17D4C608A8F8}"/>
              </a:ext>
            </a:extLst>
          </p:cNvPr>
          <p:cNvSpPr>
            <a:spLocks noGrp="1"/>
          </p:cNvSpPr>
          <p:nvPr>
            <p:ph type="title"/>
          </p:nvPr>
        </p:nvSpPr>
        <p:spPr>
          <a:xfrm>
            <a:off x="720000" y="315485"/>
            <a:ext cx="7704000" cy="572700"/>
          </a:xfrm>
        </p:spPr>
        <p:txBody>
          <a:bodyPr/>
          <a:lstStyle/>
          <a:p>
            <a:pPr algn="ctr"/>
            <a:r>
              <a:rPr lang="en-IN" sz="3200" u="sng" dirty="0">
                <a:effectLst>
                  <a:outerShdw blurRad="38100" dist="38100" dir="2700000" algn="tl">
                    <a:srgbClr val="000000">
                      <a:alpha val="43137"/>
                    </a:srgbClr>
                  </a:outerShdw>
                </a:effectLst>
              </a:rPr>
              <a:t>Conclusion</a:t>
            </a:r>
          </a:p>
        </p:txBody>
      </p:sp>
      <p:sp>
        <p:nvSpPr>
          <p:cNvPr id="4" name="TextBox 3">
            <a:extLst>
              <a:ext uri="{FF2B5EF4-FFF2-40B4-BE49-F238E27FC236}">
                <a16:creationId xmlns:a16="http://schemas.microsoft.com/office/drawing/2014/main" id="{D3C2F049-D6DF-1D0F-43CD-D631DB972045}"/>
              </a:ext>
            </a:extLst>
          </p:cNvPr>
          <p:cNvSpPr txBox="1"/>
          <p:nvPr/>
        </p:nvSpPr>
        <p:spPr>
          <a:xfrm>
            <a:off x="720000" y="1159847"/>
            <a:ext cx="7704000" cy="3284041"/>
          </a:xfrm>
          <a:prstGeom prst="rect">
            <a:avLst/>
          </a:prstGeom>
          <a:noFill/>
        </p:spPr>
        <p:txBody>
          <a:bodyPr wrap="square">
            <a:spAutoFit/>
          </a:bodyPr>
          <a:lstStyle/>
          <a:p>
            <a:pPr algn="just">
              <a:lnSpc>
                <a:spcPct val="150000"/>
              </a:lnSpc>
            </a:pPr>
            <a:r>
              <a:rPr lang="en-US" b="1" dirty="0"/>
              <a:t>In conclusion, our project presents several innovative advancements in stroke diagnosis through the analysis of neuroimages. By utilizing state-of-the-art Convolutional Neural Network (CNN) techniques and incorporating larger, more diverse datasets, we significantly enhance both the accuracy and generalizability of stroke detection.</a:t>
            </a:r>
          </a:p>
          <a:p>
            <a:pPr algn="just">
              <a:lnSpc>
                <a:spcPct val="150000"/>
              </a:lnSpc>
            </a:pPr>
            <a:r>
              <a:rPr lang="en-US" b="1" dirty="0"/>
              <a:t>Moreover, the integration of clinical data with neuroimage analysis creates a comprehensive diagnostic tool that outperforms existing methods. This holistic approach not only improves the precision of stroke identification but also facilitates real-time assessment, making it invaluable for healthcare professionals. Ultimately, our solution aims to contribute to better patient outcomes and more efficient healthcare delivery in stroke management.</a:t>
            </a:r>
          </a:p>
        </p:txBody>
      </p:sp>
    </p:spTree>
    <p:extLst>
      <p:ext uri="{BB962C8B-B14F-4D97-AF65-F5344CB8AC3E}">
        <p14:creationId xmlns:p14="http://schemas.microsoft.com/office/powerpoint/2010/main" val="3226841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0416C6-7D13-2C32-7991-85E615941D32}"/>
              </a:ext>
            </a:extLst>
          </p:cNvPr>
          <p:cNvSpPr txBox="1"/>
          <p:nvPr/>
        </p:nvSpPr>
        <p:spPr>
          <a:xfrm>
            <a:off x="5754185" y="1623650"/>
            <a:ext cx="1530900" cy="1173900"/>
          </a:xfrm>
          <a:prstGeom prst="rect">
            <a:avLst/>
          </a:prstGeom>
          <a:noFill/>
          <a:ln>
            <a:noFill/>
          </a:ln>
        </p:spPr>
        <p:txBody>
          <a:bodyPr spcFirstLastPara="1" wrap="square" lIns="91425" tIns="91425" rIns="91425" bIns="91425" rtlCol="0" anchor="ctr" anchorCtr="0">
            <a:normAutofit/>
          </a:bodyPr>
          <a:lstStyle/>
          <a:p>
            <a:pPr algn="ctr">
              <a:lnSpc>
                <a:spcPct val="90000"/>
              </a:lnSpc>
              <a:spcAft>
                <a:spcPts val="600"/>
              </a:spcAft>
              <a:buClr>
                <a:schemeClr val="lt1"/>
              </a:buClr>
              <a:buSzPts val="6000"/>
            </a:pPr>
            <a:r>
              <a:rPr lang="en-US" sz="2300" b="1" i="0" u="none" strike="noStrike" cap="none">
                <a:solidFill>
                  <a:schemeClr val="dk2"/>
                </a:solidFill>
                <a:effectLst>
                  <a:outerShdw blurRad="38100" dist="38100" dir="2700000" algn="tl">
                    <a:srgbClr val="000000">
                      <a:alpha val="43137"/>
                    </a:srgbClr>
                  </a:outerShdw>
                </a:effectLst>
                <a:latin typeface="Inter"/>
                <a:ea typeface="Inter"/>
                <a:cs typeface="Inter"/>
                <a:sym typeface="Inter"/>
              </a:rPr>
              <a:t>ANY QUIRIES?</a:t>
            </a:r>
          </a:p>
        </p:txBody>
      </p:sp>
      <p:pic>
        <p:nvPicPr>
          <p:cNvPr id="2" name="Picture 2" descr="Questions concept illustration">
            <a:extLst>
              <a:ext uri="{FF2B5EF4-FFF2-40B4-BE49-F238E27FC236}">
                <a16:creationId xmlns:a16="http://schemas.microsoft.com/office/drawing/2014/main" id="{8902EB7C-B124-AB32-B680-C1AB79363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 b="2185"/>
          <a:stretch/>
        </p:blipFill>
        <p:spPr bwMode="auto">
          <a:xfrm>
            <a:off x="806950" y="854699"/>
            <a:ext cx="3510600" cy="3434100"/>
          </a:xfrm>
          <a:prstGeom prst="ellipse">
            <a:avLst/>
          </a:prstGeom>
          <a:solidFill>
            <a:srgbClr val="FFFFFF"/>
          </a:solidFill>
          <a:ln w="76200" cap="flat" cmpd="sng">
            <a:solidFill>
              <a:schemeClr val="accent2"/>
            </a:solidFill>
            <a:prstDash val="solid"/>
            <a:round/>
            <a:headEnd type="none" w="sm" len="sm"/>
            <a:tailEnd type="none" w="sm" len="sm"/>
          </a:ln>
        </p:spPr>
      </p:pic>
    </p:spTree>
    <p:extLst>
      <p:ext uri="{BB962C8B-B14F-4D97-AF65-F5344CB8AC3E}">
        <p14:creationId xmlns:p14="http://schemas.microsoft.com/office/powerpoint/2010/main" val="2021021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D484-A2E8-7128-E673-631F6BDE10E3}"/>
              </a:ext>
            </a:extLst>
          </p:cNvPr>
          <p:cNvSpPr>
            <a:spLocks noGrp="1"/>
          </p:cNvSpPr>
          <p:nvPr>
            <p:ph type="title"/>
          </p:nvPr>
        </p:nvSpPr>
        <p:spPr>
          <a:xfrm>
            <a:off x="2528227" y="901193"/>
            <a:ext cx="3695700" cy="2529300"/>
          </a:xfrm>
        </p:spPr>
        <p:txBody>
          <a:bodyPr wrap="square" anchor="ctr">
            <a:normAutofit/>
          </a:bodyPr>
          <a:lstStyle/>
          <a:p>
            <a:r>
              <a:rPr lang="en-IN" dirty="0">
                <a:effectLst>
                  <a:outerShdw blurRad="38100" dist="38100" dir="2700000" algn="tl">
                    <a:srgbClr val="000000">
                      <a:alpha val="43137"/>
                    </a:srgbClr>
                  </a:outerShdw>
                </a:effectLst>
              </a:rPr>
              <a:t>THANK YOU</a:t>
            </a:r>
          </a:p>
        </p:txBody>
      </p:sp>
      <p:grpSp>
        <p:nvGrpSpPr>
          <p:cNvPr id="3" name="Google Shape;541;p46">
            <a:extLst>
              <a:ext uri="{FF2B5EF4-FFF2-40B4-BE49-F238E27FC236}">
                <a16:creationId xmlns:a16="http://schemas.microsoft.com/office/drawing/2014/main" id="{07FEDB9B-DAD9-E653-27B4-CF55DB16CDAF}"/>
              </a:ext>
            </a:extLst>
          </p:cNvPr>
          <p:cNvGrpSpPr/>
          <p:nvPr/>
        </p:nvGrpSpPr>
        <p:grpSpPr>
          <a:xfrm>
            <a:off x="3421381" y="3848101"/>
            <a:ext cx="427080" cy="394206"/>
            <a:chOff x="266768" y="1721375"/>
            <a:chExt cx="397907" cy="397887"/>
          </a:xfrm>
        </p:grpSpPr>
        <p:sp>
          <p:nvSpPr>
            <p:cNvPr id="4" name="Google Shape;542;p46">
              <a:extLst>
                <a:ext uri="{FF2B5EF4-FFF2-40B4-BE49-F238E27FC236}">
                  <a16:creationId xmlns:a16="http://schemas.microsoft.com/office/drawing/2014/main" id="{DE4F1F6D-89F5-1832-AA70-2ED8DA600C35}"/>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 name="Google Shape;543;p46">
              <a:extLst>
                <a:ext uri="{FF2B5EF4-FFF2-40B4-BE49-F238E27FC236}">
                  <a16:creationId xmlns:a16="http://schemas.microsoft.com/office/drawing/2014/main" id="{E553483B-D615-DAE1-47BE-82EE2A51E675}"/>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 name="Google Shape;544;p46">
            <a:extLst>
              <a:ext uri="{FF2B5EF4-FFF2-40B4-BE49-F238E27FC236}">
                <a16:creationId xmlns:a16="http://schemas.microsoft.com/office/drawing/2014/main" id="{4B45EBE0-390A-32A3-886E-7C34F476F44F}"/>
              </a:ext>
            </a:extLst>
          </p:cNvPr>
          <p:cNvGrpSpPr/>
          <p:nvPr/>
        </p:nvGrpSpPr>
        <p:grpSpPr>
          <a:xfrm>
            <a:off x="4480079" y="3847863"/>
            <a:ext cx="427058" cy="394206"/>
            <a:chOff x="1379798" y="1723250"/>
            <a:chExt cx="397887" cy="397887"/>
          </a:xfrm>
        </p:grpSpPr>
        <p:sp>
          <p:nvSpPr>
            <p:cNvPr id="8" name="Google Shape;545;p46">
              <a:extLst>
                <a:ext uri="{FF2B5EF4-FFF2-40B4-BE49-F238E27FC236}">
                  <a16:creationId xmlns:a16="http://schemas.microsoft.com/office/drawing/2014/main" id="{4A1DDBE9-AA87-0E72-B8E8-42D6D2228A17}"/>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Google Shape;546;p46">
              <a:extLst>
                <a:ext uri="{FF2B5EF4-FFF2-40B4-BE49-F238E27FC236}">
                  <a16:creationId xmlns:a16="http://schemas.microsoft.com/office/drawing/2014/main" id="{3648A77A-0374-E634-F912-4DEBBB87376E}"/>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 name="Google Shape;547;p46">
              <a:extLst>
                <a:ext uri="{FF2B5EF4-FFF2-40B4-BE49-F238E27FC236}">
                  <a16:creationId xmlns:a16="http://schemas.microsoft.com/office/drawing/2014/main" id="{2ABA71E8-B698-32DD-D088-10F6D0DD9063}"/>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 name="Google Shape;548;p46">
              <a:extLst>
                <a:ext uri="{FF2B5EF4-FFF2-40B4-BE49-F238E27FC236}">
                  <a16:creationId xmlns:a16="http://schemas.microsoft.com/office/drawing/2014/main" id="{E44B84A7-E6C3-3070-2945-A009C096878E}"/>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 name="Google Shape;549;p46">
            <a:extLst>
              <a:ext uri="{FF2B5EF4-FFF2-40B4-BE49-F238E27FC236}">
                <a16:creationId xmlns:a16="http://schemas.microsoft.com/office/drawing/2014/main" id="{2B31BE56-FABD-9170-054D-9CF3F7C6B01A}"/>
              </a:ext>
            </a:extLst>
          </p:cNvPr>
          <p:cNvGrpSpPr/>
          <p:nvPr/>
        </p:nvGrpSpPr>
        <p:grpSpPr>
          <a:xfrm>
            <a:off x="3949041" y="3847863"/>
            <a:ext cx="427036" cy="394206"/>
            <a:chOff x="864491" y="1723250"/>
            <a:chExt cx="397866" cy="397887"/>
          </a:xfrm>
        </p:grpSpPr>
        <p:sp>
          <p:nvSpPr>
            <p:cNvPr id="14" name="Google Shape;550;p46">
              <a:extLst>
                <a:ext uri="{FF2B5EF4-FFF2-40B4-BE49-F238E27FC236}">
                  <a16:creationId xmlns:a16="http://schemas.microsoft.com/office/drawing/2014/main" id="{4F39DAC7-0A5F-5E41-06CE-ADDF1532678F}"/>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 name="Google Shape;551;p46">
              <a:extLst>
                <a:ext uri="{FF2B5EF4-FFF2-40B4-BE49-F238E27FC236}">
                  <a16:creationId xmlns:a16="http://schemas.microsoft.com/office/drawing/2014/main" id="{62372178-9142-625A-F50D-B867E0B9449B}"/>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 name="Google Shape;552;p46">
              <a:extLst>
                <a:ext uri="{FF2B5EF4-FFF2-40B4-BE49-F238E27FC236}">
                  <a16:creationId xmlns:a16="http://schemas.microsoft.com/office/drawing/2014/main" id="{2C2D1A3B-78C8-E5EE-1C5C-C33B6DE81873}"/>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7" name="Google Shape;553;p46">
            <a:extLst>
              <a:ext uri="{FF2B5EF4-FFF2-40B4-BE49-F238E27FC236}">
                <a16:creationId xmlns:a16="http://schemas.microsoft.com/office/drawing/2014/main" id="{D5E7EFFE-997D-A65A-C86D-1F1459887DA1}"/>
              </a:ext>
            </a:extLst>
          </p:cNvPr>
          <p:cNvSpPr/>
          <p:nvPr/>
        </p:nvSpPr>
        <p:spPr>
          <a:xfrm>
            <a:off x="5011018" y="3884281"/>
            <a:ext cx="428363" cy="32249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921562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882EE-2D34-3E83-723C-5F1AD9FDAC72}"/>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703817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8"/>
        <p:cNvGrpSpPr/>
        <p:nvPr/>
      </p:nvGrpSpPr>
      <p:grpSpPr>
        <a:xfrm>
          <a:off x="0" y="0"/>
          <a:ext cx="0" cy="0"/>
          <a:chOff x="0" y="0"/>
          <a:chExt cx="0" cy="0"/>
        </a:xfrm>
      </p:grpSpPr>
      <p:sp>
        <p:nvSpPr>
          <p:cNvPr id="619" name="Google Shape;61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20" name="Google Shape;62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8"/>
        <p:cNvGrpSpPr/>
        <p:nvPr/>
      </p:nvGrpSpPr>
      <p:grpSpPr>
        <a:xfrm>
          <a:off x="0" y="0"/>
          <a:ext cx="0" cy="0"/>
          <a:chOff x="0" y="0"/>
          <a:chExt cx="0" cy="0"/>
        </a:xfrm>
      </p:grpSpPr>
      <p:sp>
        <p:nvSpPr>
          <p:cNvPr id="619" name="Google Shape;61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20" name="Google Shape;62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extLst>
      <p:ext uri="{BB962C8B-B14F-4D97-AF65-F5344CB8AC3E}">
        <p14:creationId xmlns:p14="http://schemas.microsoft.com/office/powerpoint/2010/main" val="559552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
        <p:cNvGrpSpPr/>
        <p:nvPr/>
      </p:nvGrpSpPr>
      <p:grpSpPr>
        <a:xfrm>
          <a:off x="0" y="0"/>
          <a:ext cx="0" cy="0"/>
          <a:chOff x="0" y="0"/>
          <a:chExt cx="0" cy="0"/>
        </a:xfrm>
      </p:grpSpPr>
      <p:sp>
        <p:nvSpPr>
          <p:cNvPr id="625" name="Google Shape;625;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26" name="Google Shape;62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057D86E-5618-0F38-5FA8-379981870DA8}"/>
              </a:ext>
            </a:extLst>
          </p:cNvPr>
          <p:cNvGraphicFramePr>
            <a:graphicFrameLocks noGrp="1"/>
          </p:cNvGraphicFramePr>
          <p:nvPr>
            <p:extLst>
              <p:ext uri="{D42A27DB-BD31-4B8C-83A1-F6EECF244321}">
                <p14:modId xmlns:p14="http://schemas.microsoft.com/office/powerpoint/2010/main" val="612479229"/>
              </p:ext>
            </p:extLst>
          </p:nvPr>
        </p:nvGraphicFramePr>
        <p:xfrm>
          <a:off x="698809" y="490654"/>
          <a:ext cx="7701776" cy="4051609"/>
        </p:xfrm>
        <a:graphic>
          <a:graphicData uri="http://schemas.openxmlformats.org/drawingml/2006/table">
            <a:tbl>
              <a:tblPr>
                <a:tableStyleId>{0B5864D9-77A4-485F-897C-9F145279EFBE}</a:tableStyleId>
              </a:tblPr>
              <a:tblGrid>
                <a:gridCol w="748352">
                  <a:extLst>
                    <a:ext uri="{9D8B030D-6E8A-4147-A177-3AD203B41FA5}">
                      <a16:colId xmlns:a16="http://schemas.microsoft.com/office/drawing/2014/main" val="83164292"/>
                    </a:ext>
                  </a:extLst>
                </a:gridCol>
                <a:gridCol w="2743952">
                  <a:extLst>
                    <a:ext uri="{9D8B030D-6E8A-4147-A177-3AD203B41FA5}">
                      <a16:colId xmlns:a16="http://schemas.microsoft.com/office/drawing/2014/main" val="1297732617"/>
                    </a:ext>
                  </a:extLst>
                </a:gridCol>
                <a:gridCol w="2229460">
                  <a:extLst>
                    <a:ext uri="{9D8B030D-6E8A-4147-A177-3AD203B41FA5}">
                      <a16:colId xmlns:a16="http://schemas.microsoft.com/office/drawing/2014/main" val="3052580346"/>
                    </a:ext>
                  </a:extLst>
                </a:gridCol>
                <a:gridCol w="1980012">
                  <a:extLst>
                    <a:ext uri="{9D8B030D-6E8A-4147-A177-3AD203B41FA5}">
                      <a16:colId xmlns:a16="http://schemas.microsoft.com/office/drawing/2014/main" val="821193533"/>
                    </a:ext>
                  </a:extLst>
                </a:gridCol>
              </a:tblGrid>
              <a:tr h="819706">
                <a:tc>
                  <a:txBody>
                    <a:bodyPr/>
                    <a:lstStyle/>
                    <a:p>
                      <a:pPr algn="ctr" fontAlgn="b"/>
                      <a:r>
                        <a:rPr lang="en-IN" sz="1100" u="none" strike="noStrike" dirty="0">
                          <a:effectLst/>
                        </a:rPr>
                        <a:t>6</a:t>
                      </a:r>
                      <a:endParaRPr lang="en-IN" sz="1100" b="0" i="0" u="none" strike="noStrike" dirty="0">
                        <a:solidFill>
                          <a:srgbClr val="000000"/>
                        </a:solidFill>
                        <a:effectLst/>
                        <a:latin typeface="Calibri" panose="020F0502020204030204" pitchFamily="34" charset="0"/>
                      </a:endParaRPr>
                    </a:p>
                  </a:txBody>
                  <a:tcPr marL="7492" marR="7492" marT="7492" marB="0" anchor="b"/>
                </a:tc>
                <a:tc>
                  <a:txBody>
                    <a:bodyPr/>
                    <a:lstStyle/>
                    <a:p>
                      <a:pPr algn="ctr" fontAlgn="b"/>
                      <a:r>
                        <a:rPr lang="en-US" sz="1100" u="none" strike="noStrike">
                          <a:effectLst/>
                        </a:rPr>
                        <a:t>G. Ntaios, D. Sagris, A. Kallipolitis, et al., 2021, Machine-learning-derived model for the stratification of cardiovascular risk</a:t>
                      </a:r>
                      <a:endParaRPr lang="en-US" sz="1100" b="0" i="0" u="none" strike="noStrike">
                        <a:solidFill>
                          <a:srgbClr val="000000"/>
                        </a:solidFill>
                        <a:effectLst/>
                        <a:latin typeface="Calibri" panose="020F0502020204030204" pitchFamily="34" charset="0"/>
                      </a:endParaRPr>
                    </a:p>
                  </a:txBody>
                  <a:tcPr marL="7492" marR="7492" marT="7492" marB="0" anchor="ctr"/>
                </a:tc>
                <a:tc>
                  <a:txBody>
                    <a:bodyPr/>
                    <a:lstStyle/>
                    <a:p>
                      <a:pPr algn="ctr" fontAlgn="b"/>
                      <a:r>
                        <a:rPr lang="en-US" sz="1100" u="none" strike="noStrike" dirty="0">
                          <a:effectLst/>
                        </a:rPr>
                        <a:t>Machine learning model for cardiovascular risk assessment in stroke patients.</a:t>
                      </a:r>
                      <a:endParaRPr lang="en-US" sz="1100" b="0" i="0" u="none" strike="noStrike" dirty="0">
                        <a:solidFill>
                          <a:srgbClr val="000000"/>
                        </a:solidFill>
                        <a:effectLst/>
                        <a:latin typeface="Calibri" panose="020F0502020204030204" pitchFamily="34" charset="0"/>
                      </a:endParaRPr>
                    </a:p>
                  </a:txBody>
                  <a:tcPr marL="7492" marR="7492" marT="7492" marB="0" anchor="ctr"/>
                </a:tc>
                <a:tc>
                  <a:txBody>
                    <a:bodyPr/>
                    <a:lstStyle/>
                    <a:p>
                      <a:pPr algn="ctr" fontAlgn="b"/>
                      <a:r>
                        <a:rPr lang="en-US" sz="1100" u="none" strike="noStrike" dirty="0">
                          <a:effectLst/>
                        </a:rPr>
                        <a:t>Pro: Cardiovascular risk stratification; </a:t>
                      </a:r>
                    </a:p>
                    <a:p>
                      <a:pPr algn="ctr" fontAlgn="b"/>
                      <a:r>
                        <a:rPr lang="en-US" sz="1100" u="none" strike="noStrike" dirty="0">
                          <a:effectLst/>
                        </a:rPr>
                        <a:t>Con: Only ischemic stroke patients.</a:t>
                      </a:r>
                      <a:endParaRPr lang="en-US" sz="1100" b="0" i="0" u="none" strike="noStrike" dirty="0">
                        <a:solidFill>
                          <a:srgbClr val="000000"/>
                        </a:solidFill>
                        <a:effectLst/>
                        <a:latin typeface="Calibri" panose="020F0502020204030204" pitchFamily="34" charset="0"/>
                      </a:endParaRPr>
                    </a:p>
                  </a:txBody>
                  <a:tcPr marL="7492" marR="7492" marT="7492" marB="0" anchor="ctr"/>
                </a:tc>
                <a:extLst>
                  <a:ext uri="{0D108BD9-81ED-4DB2-BD59-A6C34878D82A}">
                    <a16:rowId xmlns:a16="http://schemas.microsoft.com/office/drawing/2014/main" val="1036546624"/>
                  </a:ext>
                </a:extLst>
              </a:tr>
              <a:tr h="819706">
                <a:tc>
                  <a:txBody>
                    <a:bodyPr/>
                    <a:lstStyle/>
                    <a:p>
                      <a:pPr algn="ctr" fontAlgn="b"/>
                      <a:r>
                        <a:rPr lang="en-IN" sz="1100" u="none" strike="noStrike" dirty="0">
                          <a:effectLst/>
                        </a:rPr>
                        <a:t>7</a:t>
                      </a:r>
                      <a:endParaRPr lang="en-IN" sz="1100" b="0" i="0" u="none" strike="noStrike" dirty="0">
                        <a:solidFill>
                          <a:srgbClr val="000000"/>
                        </a:solidFill>
                        <a:effectLst/>
                        <a:latin typeface="Calibri" panose="020F0502020204030204" pitchFamily="34" charset="0"/>
                      </a:endParaRPr>
                    </a:p>
                  </a:txBody>
                  <a:tcPr marL="7492" marR="7492" marT="7492" marB="0" anchor="b"/>
                </a:tc>
                <a:tc>
                  <a:txBody>
                    <a:bodyPr/>
                    <a:lstStyle/>
                    <a:p>
                      <a:pPr algn="ctr" fontAlgn="b"/>
                      <a:r>
                        <a:rPr lang="en-US" sz="1100" u="none" strike="noStrike">
                          <a:effectLst/>
                        </a:rPr>
                        <a:t>K. Uchida, J. Kouno, S. Yoshimura, et al., 2022, Development of machine learning models to predict stroke types</a:t>
                      </a:r>
                      <a:endParaRPr lang="en-US" sz="1100" b="0" i="0" u="none" strike="noStrike">
                        <a:solidFill>
                          <a:srgbClr val="000000"/>
                        </a:solidFill>
                        <a:effectLst/>
                        <a:latin typeface="Calibri" panose="020F0502020204030204" pitchFamily="34" charset="0"/>
                      </a:endParaRPr>
                    </a:p>
                  </a:txBody>
                  <a:tcPr marL="7492" marR="7492" marT="7492" marB="0" anchor="ctr"/>
                </a:tc>
                <a:tc>
                  <a:txBody>
                    <a:bodyPr/>
                    <a:lstStyle/>
                    <a:p>
                      <a:pPr algn="ctr" fontAlgn="b"/>
                      <a:r>
                        <a:rPr lang="en-US" sz="1100" u="none" strike="noStrike">
                          <a:effectLst/>
                        </a:rPr>
                        <a:t>Developed ML models for stroke prediction in the prehospital stage.</a:t>
                      </a:r>
                      <a:endParaRPr lang="en-US" sz="1100" b="0" i="0" u="none" strike="noStrike">
                        <a:solidFill>
                          <a:srgbClr val="000000"/>
                        </a:solidFill>
                        <a:effectLst/>
                        <a:latin typeface="Calibri" panose="020F0502020204030204" pitchFamily="34" charset="0"/>
                      </a:endParaRPr>
                    </a:p>
                  </a:txBody>
                  <a:tcPr marL="7492" marR="7492" marT="7492" marB="0" anchor="ctr"/>
                </a:tc>
                <a:tc>
                  <a:txBody>
                    <a:bodyPr/>
                    <a:lstStyle/>
                    <a:p>
                      <a:pPr algn="ctr" fontAlgn="b"/>
                      <a:r>
                        <a:rPr lang="en-US" sz="1100" u="none" strike="noStrike" dirty="0">
                          <a:effectLst/>
                        </a:rPr>
                        <a:t>Pro: Accurate prediction at prehospital stage; </a:t>
                      </a:r>
                    </a:p>
                    <a:p>
                      <a:pPr algn="ctr" fontAlgn="b"/>
                      <a:r>
                        <a:rPr lang="en-US" sz="1100" u="none" strike="noStrike" dirty="0">
                          <a:effectLst/>
                        </a:rPr>
                        <a:t>Con: Limited generalization.</a:t>
                      </a:r>
                      <a:endParaRPr lang="en-US" sz="1100" b="0" i="0" u="none" strike="noStrike" dirty="0">
                        <a:solidFill>
                          <a:srgbClr val="000000"/>
                        </a:solidFill>
                        <a:effectLst/>
                        <a:latin typeface="Calibri" panose="020F0502020204030204" pitchFamily="34" charset="0"/>
                      </a:endParaRPr>
                    </a:p>
                  </a:txBody>
                  <a:tcPr marL="7492" marR="7492" marT="7492" marB="0" anchor="ctr"/>
                </a:tc>
                <a:extLst>
                  <a:ext uri="{0D108BD9-81ED-4DB2-BD59-A6C34878D82A}">
                    <a16:rowId xmlns:a16="http://schemas.microsoft.com/office/drawing/2014/main" val="438060093"/>
                  </a:ext>
                </a:extLst>
              </a:tr>
              <a:tr h="819706">
                <a:tc>
                  <a:txBody>
                    <a:bodyPr/>
                    <a:lstStyle/>
                    <a:p>
                      <a:pPr algn="ctr" fontAlgn="b"/>
                      <a:r>
                        <a:rPr lang="en-IN" sz="1100" u="none" strike="noStrike" dirty="0">
                          <a:effectLst/>
                        </a:rPr>
                        <a:t>8</a:t>
                      </a:r>
                      <a:endParaRPr lang="en-IN" sz="1100" b="0" i="0" u="none" strike="noStrike" dirty="0">
                        <a:solidFill>
                          <a:srgbClr val="000000"/>
                        </a:solidFill>
                        <a:effectLst/>
                        <a:latin typeface="Calibri" panose="020F0502020204030204" pitchFamily="34" charset="0"/>
                      </a:endParaRPr>
                    </a:p>
                  </a:txBody>
                  <a:tcPr marL="7492" marR="7492" marT="7492" marB="0" anchor="b"/>
                </a:tc>
                <a:tc>
                  <a:txBody>
                    <a:bodyPr/>
                    <a:lstStyle/>
                    <a:p>
                      <a:pPr algn="ctr" fontAlgn="b"/>
                      <a:r>
                        <a:rPr lang="en-IN" sz="1100" u="none" strike="noStrike">
                          <a:effectLst/>
                        </a:rPr>
                        <a:t>S. Bacchi, T. Zerner, L. Oakden-Rayner, et al., 2020, Deep learning in stroke thrombolysis functional outcomes prediction</a:t>
                      </a:r>
                      <a:endParaRPr lang="en-IN" sz="1100" b="0" i="0" u="none" strike="noStrike">
                        <a:solidFill>
                          <a:srgbClr val="000000"/>
                        </a:solidFill>
                        <a:effectLst/>
                        <a:latin typeface="Calibri" panose="020F0502020204030204" pitchFamily="34" charset="0"/>
                      </a:endParaRPr>
                    </a:p>
                  </a:txBody>
                  <a:tcPr marL="7492" marR="7492" marT="7492" marB="0" anchor="ctr"/>
                </a:tc>
                <a:tc>
                  <a:txBody>
                    <a:bodyPr/>
                    <a:lstStyle/>
                    <a:p>
                      <a:pPr algn="ctr" fontAlgn="b"/>
                      <a:r>
                        <a:rPr lang="en-US" sz="1100" u="none" strike="noStrike">
                          <a:effectLst/>
                        </a:rPr>
                        <a:t>Deep learning techniques applied to predict stroke outcomes.</a:t>
                      </a:r>
                      <a:endParaRPr lang="en-US" sz="1100" b="0" i="0" u="none" strike="noStrike">
                        <a:solidFill>
                          <a:srgbClr val="000000"/>
                        </a:solidFill>
                        <a:effectLst/>
                        <a:latin typeface="Calibri" panose="020F0502020204030204" pitchFamily="34" charset="0"/>
                      </a:endParaRPr>
                    </a:p>
                  </a:txBody>
                  <a:tcPr marL="7492" marR="7492" marT="7492" marB="0" anchor="ctr"/>
                </a:tc>
                <a:tc>
                  <a:txBody>
                    <a:bodyPr/>
                    <a:lstStyle/>
                    <a:p>
                      <a:pPr algn="ctr" fontAlgn="b"/>
                      <a:r>
                        <a:rPr lang="en-IN" sz="1100" u="none" strike="noStrike" dirty="0">
                          <a:effectLst/>
                        </a:rPr>
                        <a:t>Pro: Accurate outcomes prediction; </a:t>
                      </a:r>
                    </a:p>
                    <a:p>
                      <a:pPr algn="ctr" fontAlgn="b"/>
                      <a:r>
                        <a:rPr lang="en-IN" sz="1100" u="none" strike="noStrike" dirty="0">
                          <a:effectLst/>
                        </a:rPr>
                        <a:t>Con: Requires extensive computation.</a:t>
                      </a:r>
                      <a:endParaRPr lang="en-IN" sz="1100" b="0" i="0" u="none" strike="noStrike" dirty="0">
                        <a:solidFill>
                          <a:srgbClr val="000000"/>
                        </a:solidFill>
                        <a:effectLst/>
                        <a:latin typeface="Calibri" panose="020F0502020204030204" pitchFamily="34" charset="0"/>
                      </a:endParaRPr>
                    </a:p>
                  </a:txBody>
                  <a:tcPr marL="7492" marR="7492" marT="7492" marB="0" anchor="ctr"/>
                </a:tc>
                <a:extLst>
                  <a:ext uri="{0D108BD9-81ED-4DB2-BD59-A6C34878D82A}">
                    <a16:rowId xmlns:a16="http://schemas.microsoft.com/office/drawing/2014/main" val="2827259567"/>
                  </a:ext>
                </a:extLst>
              </a:tr>
              <a:tr h="772785">
                <a:tc>
                  <a:txBody>
                    <a:bodyPr/>
                    <a:lstStyle/>
                    <a:p>
                      <a:pPr algn="ctr" fontAlgn="b"/>
                      <a:r>
                        <a:rPr lang="en-IN" sz="1100" u="none" strike="noStrike" dirty="0">
                          <a:effectLst/>
                        </a:rPr>
                        <a:t>9</a:t>
                      </a:r>
                      <a:endParaRPr lang="en-IN" sz="1100" b="0" i="0" u="none" strike="noStrike" dirty="0">
                        <a:solidFill>
                          <a:srgbClr val="000000"/>
                        </a:solidFill>
                        <a:effectLst/>
                        <a:latin typeface="Calibri" panose="020F0502020204030204" pitchFamily="34" charset="0"/>
                      </a:endParaRPr>
                    </a:p>
                  </a:txBody>
                  <a:tcPr marL="7492" marR="7492" marT="7492" marB="0" anchor="b"/>
                </a:tc>
                <a:tc>
                  <a:txBody>
                    <a:bodyPr/>
                    <a:lstStyle/>
                    <a:p>
                      <a:pPr algn="ctr" fontAlgn="b"/>
                      <a:r>
                        <a:rPr lang="en-US" sz="1100" u="none" strike="noStrike">
                          <a:effectLst/>
                        </a:rPr>
                        <a:t>M. Saritha, K. Paul Joseph, and A. T. Mathew, 2013, Classification of MRI brain images using neural network</a:t>
                      </a:r>
                      <a:endParaRPr lang="en-US" sz="1100" b="0" i="0" u="none" strike="noStrike">
                        <a:solidFill>
                          <a:srgbClr val="000000"/>
                        </a:solidFill>
                        <a:effectLst/>
                        <a:latin typeface="Calibri" panose="020F0502020204030204" pitchFamily="34" charset="0"/>
                      </a:endParaRPr>
                    </a:p>
                  </a:txBody>
                  <a:tcPr marL="7492" marR="7492" marT="7492" marB="0" anchor="ctr"/>
                </a:tc>
                <a:tc>
                  <a:txBody>
                    <a:bodyPr/>
                    <a:lstStyle/>
                    <a:p>
                      <a:pPr algn="ctr" fontAlgn="b"/>
                      <a:r>
                        <a:rPr lang="en-US" sz="1100" u="none" strike="noStrike">
                          <a:effectLst/>
                        </a:rPr>
                        <a:t>Wavelet entropy and neural networks used to classify MRI brain images.</a:t>
                      </a:r>
                      <a:endParaRPr lang="en-US" sz="1100" b="0" i="0" u="none" strike="noStrike">
                        <a:solidFill>
                          <a:srgbClr val="000000"/>
                        </a:solidFill>
                        <a:effectLst/>
                        <a:latin typeface="Calibri" panose="020F0502020204030204" pitchFamily="34" charset="0"/>
                      </a:endParaRPr>
                    </a:p>
                  </a:txBody>
                  <a:tcPr marL="7492" marR="7492" marT="7492" marB="0" anchor="ctr"/>
                </a:tc>
                <a:tc>
                  <a:txBody>
                    <a:bodyPr/>
                    <a:lstStyle/>
                    <a:p>
                      <a:pPr algn="ctr" fontAlgn="b"/>
                      <a:r>
                        <a:rPr lang="en-IN" sz="1100" u="none" strike="noStrike" dirty="0">
                          <a:effectLst/>
                        </a:rPr>
                        <a:t>Pro: High classification accuracy; </a:t>
                      </a:r>
                    </a:p>
                    <a:p>
                      <a:pPr algn="ctr" fontAlgn="b"/>
                      <a:r>
                        <a:rPr lang="en-IN" sz="1100" u="none" strike="noStrike" dirty="0">
                          <a:effectLst/>
                        </a:rPr>
                        <a:t>Con: Computationally intensive.</a:t>
                      </a:r>
                      <a:endParaRPr lang="en-IN" sz="1100" b="0" i="0" u="none" strike="noStrike" dirty="0">
                        <a:solidFill>
                          <a:srgbClr val="000000"/>
                        </a:solidFill>
                        <a:effectLst/>
                        <a:latin typeface="Calibri" panose="020F0502020204030204" pitchFamily="34" charset="0"/>
                      </a:endParaRPr>
                    </a:p>
                  </a:txBody>
                  <a:tcPr marL="7492" marR="7492" marT="7492" marB="0" anchor="ctr"/>
                </a:tc>
                <a:extLst>
                  <a:ext uri="{0D108BD9-81ED-4DB2-BD59-A6C34878D82A}">
                    <a16:rowId xmlns:a16="http://schemas.microsoft.com/office/drawing/2014/main" val="3897344080"/>
                  </a:ext>
                </a:extLst>
              </a:tr>
              <a:tr h="819706">
                <a:tc>
                  <a:txBody>
                    <a:bodyPr/>
                    <a:lstStyle/>
                    <a:p>
                      <a:pPr algn="ctr" fontAlgn="b"/>
                      <a:r>
                        <a:rPr lang="en-IN" sz="1100" u="none" strike="noStrike" dirty="0">
                          <a:effectLst/>
                        </a:rPr>
                        <a:t>10</a:t>
                      </a:r>
                      <a:endParaRPr lang="en-IN" sz="1100" b="0" i="0" u="none" strike="noStrike" dirty="0">
                        <a:solidFill>
                          <a:srgbClr val="000000"/>
                        </a:solidFill>
                        <a:effectLst/>
                        <a:latin typeface="Calibri" panose="020F0502020204030204" pitchFamily="34" charset="0"/>
                      </a:endParaRPr>
                    </a:p>
                  </a:txBody>
                  <a:tcPr marL="7492" marR="7492" marT="7492" marB="0" anchor="b"/>
                </a:tc>
                <a:tc>
                  <a:txBody>
                    <a:bodyPr/>
                    <a:lstStyle/>
                    <a:p>
                      <a:pPr algn="ctr" fontAlgn="b"/>
                      <a:r>
                        <a:rPr lang="en-US" sz="1100" u="none" strike="noStrike" dirty="0">
                          <a:effectLst/>
                        </a:rPr>
                        <a:t>S. </a:t>
                      </a:r>
                      <a:r>
                        <a:rPr lang="en-US" sz="1100" u="none" strike="noStrike" dirty="0" err="1">
                          <a:effectLst/>
                        </a:rPr>
                        <a:t>Gudadhe</a:t>
                      </a:r>
                      <a:r>
                        <a:rPr lang="en-US" sz="1100" u="none" strike="noStrike" dirty="0">
                          <a:effectLst/>
                        </a:rPr>
                        <a:t>, A. </a:t>
                      </a:r>
                      <a:r>
                        <a:rPr lang="en-US" sz="1100" u="none" strike="noStrike" dirty="0" err="1">
                          <a:effectLst/>
                        </a:rPr>
                        <a:t>Thakare</a:t>
                      </a:r>
                      <a:r>
                        <a:rPr lang="en-US" sz="1100" u="none" strike="noStrike" dirty="0">
                          <a:effectLst/>
                        </a:rPr>
                        <a:t>, and A. M. </a:t>
                      </a:r>
                      <a:r>
                        <a:rPr lang="en-US" sz="1100" u="none" strike="noStrike" dirty="0" err="1">
                          <a:effectLst/>
                        </a:rPr>
                        <a:t>Anter</a:t>
                      </a:r>
                      <a:r>
                        <a:rPr lang="en-US" sz="1100" u="none" strike="noStrike" dirty="0">
                          <a:effectLst/>
                        </a:rPr>
                        <a:t>, 2023, Novel method for classifying intracranial hemorrhage CT images</a:t>
                      </a:r>
                      <a:endParaRPr lang="en-US" sz="1100" b="0" i="0" u="none" strike="noStrike" dirty="0">
                        <a:solidFill>
                          <a:srgbClr val="000000"/>
                        </a:solidFill>
                        <a:effectLst/>
                        <a:latin typeface="Calibri" panose="020F0502020204030204" pitchFamily="34" charset="0"/>
                      </a:endParaRPr>
                    </a:p>
                  </a:txBody>
                  <a:tcPr marL="7492" marR="7492" marT="7492" marB="0" anchor="ctr"/>
                </a:tc>
                <a:tc>
                  <a:txBody>
                    <a:bodyPr/>
                    <a:lstStyle/>
                    <a:p>
                      <a:pPr algn="ctr" fontAlgn="b"/>
                      <a:r>
                        <a:rPr lang="en-US" sz="1100" u="none" strike="noStrike" dirty="0">
                          <a:effectLst/>
                        </a:rPr>
                        <a:t>Feature extraction method for classifying intracranial hemorrhage CT images.</a:t>
                      </a:r>
                      <a:endParaRPr lang="en-US" sz="1100" b="0" i="0" u="none" strike="noStrike" dirty="0">
                        <a:solidFill>
                          <a:srgbClr val="000000"/>
                        </a:solidFill>
                        <a:effectLst/>
                        <a:latin typeface="Calibri" panose="020F0502020204030204" pitchFamily="34" charset="0"/>
                      </a:endParaRPr>
                    </a:p>
                  </a:txBody>
                  <a:tcPr marL="7492" marR="7492" marT="7492" marB="0" anchor="ctr"/>
                </a:tc>
                <a:tc>
                  <a:txBody>
                    <a:bodyPr/>
                    <a:lstStyle/>
                    <a:p>
                      <a:pPr algn="ctr" fontAlgn="b"/>
                      <a:r>
                        <a:rPr lang="en-US" sz="1100" u="none" strike="noStrike" dirty="0">
                          <a:effectLst/>
                        </a:rPr>
                        <a:t>Pro: Novel feature extraction method; </a:t>
                      </a:r>
                    </a:p>
                    <a:p>
                      <a:pPr algn="ctr" fontAlgn="b"/>
                      <a:r>
                        <a:rPr lang="en-US" sz="1100" u="none" strike="noStrike" dirty="0">
                          <a:effectLst/>
                        </a:rPr>
                        <a:t>Con: Limited dataset.</a:t>
                      </a:r>
                      <a:endParaRPr lang="en-US" sz="1100" b="0" i="0" u="none" strike="noStrike" dirty="0">
                        <a:solidFill>
                          <a:srgbClr val="000000"/>
                        </a:solidFill>
                        <a:effectLst/>
                        <a:latin typeface="Calibri" panose="020F0502020204030204" pitchFamily="34" charset="0"/>
                      </a:endParaRPr>
                    </a:p>
                  </a:txBody>
                  <a:tcPr marL="7492" marR="7492" marT="7492" marB="0" anchor="ctr"/>
                </a:tc>
                <a:extLst>
                  <a:ext uri="{0D108BD9-81ED-4DB2-BD59-A6C34878D82A}">
                    <a16:rowId xmlns:a16="http://schemas.microsoft.com/office/drawing/2014/main" val="3044968687"/>
                  </a:ext>
                </a:extLst>
              </a:tr>
            </a:tbl>
          </a:graphicData>
        </a:graphic>
      </p:graphicFrame>
    </p:spTree>
    <p:extLst>
      <p:ext uri="{BB962C8B-B14F-4D97-AF65-F5344CB8AC3E}">
        <p14:creationId xmlns:p14="http://schemas.microsoft.com/office/powerpoint/2010/main" val="2392822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0"/>
        <p:cNvGrpSpPr/>
        <p:nvPr/>
      </p:nvGrpSpPr>
      <p:grpSpPr>
        <a:xfrm>
          <a:off x="0" y="0"/>
          <a:ext cx="0" cy="0"/>
          <a:chOff x="0" y="0"/>
          <a:chExt cx="0" cy="0"/>
        </a:xfrm>
      </p:grpSpPr>
      <p:sp>
        <p:nvSpPr>
          <p:cNvPr id="631" name="Google Shape;631;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Inter</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https://fonts.google.com/specimen/Inter</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632" name="Google Shape;632;p51"/>
          <p:cNvSpPr/>
          <p:nvPr/>
        </p:nvSpPr>
        <p:spPr>
          <a:xfrm>
            <a:off x="3114475" y="2947175"/>
            <a:ext cx="791400" cy="754200"/>
          </a:xfrm>
          <a:prstGeom prst="roundRect">
            <a:avLst>
              <a:gd name="adj" fmla="val 16667"/>
            </a:avLst>
          </a:prstGeom>
          <a:solidFill>
            <a:srgbClr val="CB3C3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1"/>
          <p:cNvSpPr/>
          <p:nvPr/>
        </p:nvSpPr>
        <p:spPr>
          <a:xfrm>
            <a:off x="4176295" y="2947175"/>
            <a:ext cx="791400" cy="754200"/>
          </a:xfrm>
          <a:prstGeom prst="roundRect">
            <a:avLst>
              <a:gd name="adj" fmla="val 16667"/>
            </a:avLst>
          </a:prstGeom>
          <a:solidFill>
            <a:srgbClr val="FDF4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1"/>
          <p:cNvSpPr/>
          <p:nvPr/>
        </p:nvSpPr>
        <p:spPr>
          <a:xfrm>
            <a:off x="5238114" y="2947175"/>
            <a:ext cx="791400" cy="754200"/>
          </a:xfrm>
          <a:prstGeom prst="roundRect">
            <a:avLst>
              <a:gd name="adj" fmla="val 16667"/>
            </a:avLst>
          </a:prstGeom>
          <a:solidFill>
            <a:srgbClr val="601F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#cb3c3b</a:t>
            </a:r>
            <a:endParaRPr sz="1000">
              <a:solidFill>
                <a:srgbClr val="FFFFFF"/>
              </a:solidFill>
            </a:endParaRPr>
          </a:p>
        </p:txBody>
      </p:sp>
      <p:sp>
        <p:nvSpPr>
          <p:cNvPr id="636" name="Google Shape;636;p51"/>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#fdf4f0</a:t>
            </a:r>
            <a:endParaRPr sz="1000">
              <a:solidFill>
                <a:schemeClr val="dk1"/>
              </a:solidFill>
            </a:endParaRPr>
          </a:p>
        </p:txBody>
      </p:sp>
      <p:sp>
        <p:nvSpPr>
          <p:cNvPr id="637" name="Google Shape;637;p51"/>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#601f1a</a:t>
            </a:r>
            <a:endParaRPr sz="1000">
              <a:solidFill>
                <a:srgbClr val="FFFFFF"/>
              </a:solidFill>
            </a:endParaRPr>
          </a:p>
        </p:txBody>
      </p:sp>
      <p:sp>
        <p:nvSpPr>
          <p:cNvPr id="638" name="Google Shape;638;p51"/>
          <p:cNvSpPr/>
          <p:nvPr/>
        </p:nvSpPr>
        <p:spPr>
          <a:xfrm>
            <a:off x="3114475" y="3878275"/>
            <a:ext cx="791400" cy="754200"/>
          </a:xfrm>
          <a:prstGeom prst="roundRect">
            <a:avLst>
              <a:gd name="adj" fmla="val 16667"/>
            </a:avLst>
          </a:prstGeom>
          <a:solidFill>
            <a:srgbClr val="FC8B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1"/>
          <p:cNvSpPr/>
          <p:nvPr/>
        </p:nvSpPr>
        <p:spPr>
          <a:xfrm>
            <a:off x="4176295" y="3878275"/>
            <a:ext cx="791400" cy="754200"/>
          </a:xfrm>
          <a:prstGeom prst="roundRect">
            <a:avLst>
              <a:gd name="adj" fmla="val 16667"/>
            </a:avLst>
          </a:prstGeom>
          <a:solidFill>
            <a:srgbClr val="F365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5238114" y="3878275"/>
            <a:ext cx="791400" cy="754200"/>
          </a:xfrm>
          <a:prstGeom prst="roundRect">
            <a:avLst>
              <a:gd name="adj" fmla="val 16667"/>
            </a:avLst>
          </a:prstGeom>
          <a:solidFill>
            <a:srgbClr val="FBE2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#fc8b87</a:t>
            </a:r>
            <a:endParaRPr sz="1000">
              <a:solidFill>
                <a:srgbClr val="FFFFFF"/>
              </a:solidFill>
            </a:endParaRPr>
          </a:p>
        </p:txBody>
      </p:sp>
      <p:sp>
        <p:nvSpPr>
          <p:cNvPr id="642" name="Google Shape;642;p51"/>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#f36563</a:t>
            </a:r>
            <a:endParaRPr sz="1000">
              <a:solidFill>
                <a:srgbClr val="FFFFFF"/>
              </a:solidFill>
            </a:endParaRPr>
          </a:p>
        </p:txBody>
      </p:sp>
      <p:sp>
        <p:nvSpPr>
          <p:cNvPr id="643" name="Google Shape;643;p51"/>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#fbe2ce</a:t>
            </a:r>
            <a:endParaRPr sz="1000">
              <a:solidFill>
                <a:schemeClr val="dk1"/>
              </a:solidFill>
            </a:endParaRPr>
          </a:p>
        </p:txBody>
      </p:sp>
      <p:sp>
        <p:nvSpPr>
          <p:cNvPr id="644" name="Google Shape;644;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8"/>
        <p:cNvGrpSpPr/>
        <p:nvPr/>
      </p:nvGrpSpPr>
      <p:grpSpPr>
        <a:xfrm>
          <a:off x="0" y="0"/>
          <a:ext cx="0" cy="0"/>
          <a:chOff x="0" y="0"/>
          <a:chExt cx="0" cy="0"/>
        </a:xfrm>
      </p:grpSpPr>
      <p:sp>
        <p:nvSpPr>
          <p:cNvPr id="649" name="Google Shape;649;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650" name="Google Shape;650;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651" name="Google Shape;651;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652" name="Google Shape;652;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653" name="Google Shape;653;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654" name="Google Shape;654;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655" name="Google Shape;655;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656" name="Google Shape;656;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657" name="Google Shape;657;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658" name="Google Shape;658;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659" name="Google Shape;659;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660" name="Google Shape;660;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4"/>
        <p:cNvGrpSpPr/>
        <p:nvPr/>
      </p:nvGrpSpPr>
      <p:grpSpPr>
        <a:xfrm>
          <a:off x="0" y="0"/>
          <a:ext cx="0" cy="0"/>
          <a:chOff x="0" y="0"/>
          <a:chExt cx="0" cy="0"/>
        </a:xfrm>
      </p:grpSpPr>
      <p:grpSp>
        <p:nvGrpSpPr>
          <p:cNvPr id="665" name="Google Shape;665;p53"/>
          <p:cNvGrpSpPr/>
          <p:nvPr/>
        </p:nvGrpSpPr>
        <p:grpSpPr>
          <a:xfrm>
            <a:off x="5048544" y="3019584"/>
            <a:ext cx="442841" cy="514271"/>
            <a:chOff x="4727025" y="1332775"/>
            <a:chExt cx="59900" cy="69625"/>
          </a:xfrm>
        </p:grpSpPr>
        <p:sp>
          <p:nvSpPr>
            <p:cNvPr id="666" name="Google Shape;666;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53"/>
          <p:cNvGrpSpPr/>
          <p:nvPr/>
        </p:nvGrpSpPr>
        <p:grpSpPr>
          <a:xfrm>
            <a:off x="5723860" y="2267072"/>
            <a:ext cx="500909" cy="500899"/>
            <a:chOff x="4820425" y="1329900"/>
            <a:chExt cx="70175" cy="70350"/>
          </a:xfrm>
        </p:grpSpPr>
        <p:sp>
          <p:nvSpPr>
            <p:cNvPr id="669" name="Google Shape;669;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3"/>
          <p:cNvGrpSpPr/>
          <p:nvPr/>
        </p:nvGrpSpPr>
        <p:grpSpPr>
          <a:xfrm>
            <a:off x="6376484" y="2278862"/>
            <a:ext cx="538135" cy="493119"/>
            <a:chOff x="4903200" y="1331525"/>
            <a:chExt cx="73575" cy="67425"/>
          </a:xfrm>
        </p:grpSpPr>
        <p:sp>
          <p:nvSpPr>
            <p:cNvPr id="674" name="Google Shape;674;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75" name="Google Shape;675;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3"/>
          <p:cNvGrpSpPr/>
          <p:nvPr/>
        </p:nvGrpSpPr>
        <p:grpSpPr>
          <a:xfrm>
            <a:off x="5636435" y="3020840"/>
            <a:ext cx="544563" cy="511895"/>
            <a:chOff x="4815575" y="1416800"/>
            <a:chExt cx="73750" cy="71400"/>
          </a:xfrm>
        </p:grpSpPr>
        <p:sp>
          <p:nvSpPr>
            <p:cNvPr id="677" name="Google Shape;677;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3"/>
          <p:cNvGrpSpPr/>
          <p:nvPr/>
        </p:nvGrpSpPr>
        <p:grpSpPr>
          <a:xfrm>
            <a:off x="6333060" y="3020546"/>
            <a:ext cx="602914" cy="512477"/>
            <a:chOff x="4902475" y="1418875"/>
            <a:chExt cx="74500" cy="63775"/>
          </a:xfrm>
        </p:grpSpPr>
        <p:sp>
          <p:nvSpPr>
            <p:cNvPr id="681" name="Google Shape;681;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53"/>
          <p:cNvGrpSpPr/>
          <p:nvPr/>
        </p:nvGrpSpPr>
        <p:grpSpPr>
          <a:xfrm>
            <a:off x="5748932" y="3759785"/>
            <a:ext cx="515391" cy="525699"/>
            <a:chOff x="4818100" y="1507675"/>
            <a:chExt cx="71225" cy="71625"/>
          </a:xfrm>
        </p:grpSpPr>
        <p:sp>
          <p:nvSpPr>
            <p:cNvPr id="684" name="Google Shape;684;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53"/>
          <p:cNvGrpSpPr/>
          <p:nvPr/>
        </p:nvGrpSpPr>
        <p:grpSpPr>
          <a:xfrm>
            <a:off x="5087034" y="3781317"/>
            <a:ext cx="522956" cy="489869"/>
            <a:chOff x="4721450" y="1509475"/>
            <a:chExt cx="79350" cy="74325"/>
          </a:xfrm>
        </p:grpSpPr>
        <p:sp>
          <p:nvSpPr>
            <p:cNvPr id="689" name="Google Shape;689;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53"/>
          <p:cNvGrpSpPr/>
          <p:nvPr/>
        </p:nvGrpSpPr>
        <p:grpSpPr>
          <a:xfrm>
            <a:off x="6410277" y="3761069"/>
            <a:ext cx="525704" cy="535436"/>
            <a:chOff x="4906800" y="1507500"/>
            <a:chExt cx="70350" cy="71075"/>
          </a:xfrm>
        </p:grpSpPr>
        <p:sp>
          <p:nvSpPr>
            <p:cNvPr id="694" name="Google Shape;694;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53"/>
          <p:cNvGrpSpPr/>
          <p:nvPr/>
        </p:nvGrpSpPr>
        <p:grpSpPr>
          <a:xfrm>
            <a:off x="4443099" y="2267050"/>
            <a:ext cx="508054" cy="508095"/>
            <a:chOff x="3736598" y="2170606"/>
            <a:chExt cx="404889" cy="404889"/>
          </a:xfrm>
        </p:grpSpPr>
        <p:sp>
          <p:nvSpPr>
            <p:cNvPr id="700" name="Google Shape;700;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53"/>
          <p:cNvGrpSpPr/>
          <p:nvPr/>
        </p:nvGrpSpPr>
        <p:grpSpPr>
          <a:xfrm>
            <a:off x="3731139" y="2267145"/>
            <a:ext cx="575790" cy="507904"/>
            <a:chOff x="3161917" y="2170682"/>
            <a:chExt cx="458870" cy="404737"/>
          </a:xfrm>
        </p:grpSpPr>
        <p:sp>
          <p:nvSpPr>
            <p:cNvPr id="705" name="Google Shape;705;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06" name="Google Shape;706;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53"/>
          <p:cNvGrpSpPr/>
          <p:nvPr/>
        </p:nvGrpSpPr>
        <p:grpSpPr>
          <a:xfrm>
            <a:off x="3758669" y="3027517"/>
            <a:ext cx="520730" cy="498567"/>
            <a:chOff x="3179914" y="2889488"/>
            <a:chExt cx="422876" cy="404911"/>
          </a:xfrm>
        </p:grpSpPr>
        <p:sp>
          <p:nvSpPr>
            <p:cNvPr id="709" name="Google Shape;709;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53"/>
          <p:cNvGrpSpPr/>
          <p:nvPr/>
        </p:nvGrpSpPr>
        <p:grpSpPr>
          <a:xfrm>
            <a:off x="4387349" y="3027477"/>
            <a:ext cx="516145" cy="498648"/>
            <a:chOff x="3729467" y="2889422"/>
            <a:chExt cx="419153" cy="404977"/>
          </a:xfrm>
        </p:grpSpPr>
        <p:sp>
          <p:nvSpPr>
            <p:cNvPr id="716" name="Google Shape;716;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53"/>
          <p:cNvGrpSpPr/>
          <p:nvPr/>
        </p:nvGrpSpPr>
        <p:grpSpPr>
          <a:xfrm>
            <a:off x="7107677" y="2474362"/>
            <a:ext cx="166473" cy="141497"/>
            <a:chOff x="4660325" y="1866850"/>
            <a:chExt cx="68350" cy="58100"/>
          </a:xfrm>
        </p:grpSpPr>
        <p:sp>
          <p:nvSpPr>
            <p:cNvPr id="728" name="Google Shape;728;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53"/>
          <p:cNvGrpSpPr/>
          <p:nvPr/>
        </p:nvGrpSpPr>
        <p:grpSpPr>
          <a:xfrm>
            <a:off x="7417022" y="2500086"/>
            <a:ext cx="162515" cy="90049"/>
            <a:chOff x="4791775" y="1877500"/>
            <a:chExt cx="66725" cy="36975"/>
          </a:xfrm>
        </p:grpSpPr>
        <p:sp>
          <p:nvSpPr>
            <p:cNvPr id="731" name="Google Shape;731;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3"/>
          <p:cNvGrpSpPr/>
          <p:nvPr/>
        </p:nvGrpSpPr>
        <p:grpSpPr>
          <a:xfrm>
            <a:off x="7738734" y="2500086"/>
            <a:ext cx="144979" cy="90049"/>
            <a:chOff x="4923925" y="1877500"/>
            <a:chExt cx="59525" cy="36975"/>
          </a:xfrm>
        </p:grpSpPr>
        <p:sp>
          <p:nvSpPr>
            <p:cNvPr id="734" name="Google Shape;734;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3"/>
          <p:cNvGrpSpPr/>
          <p:nvPr/>
        </p:nvGrpSpPr>
        <p:grpSpPr>
          <a:xfrm>
            <a:off x="8033226" y="2482277"/>
            <a:ext cx="141447" cy="125667"/>
            <a:chOff x="5058450" y="1870100"/>
            <a:chExt cx="58075" cy="51600"/>
          </a:xfrm>
        </p:grpSpPr>
        <p:sp>
          <p:nvSpPr>
            <p:cNvPr id="737" name="Google Shape;737;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53"/>
          <p:cNvGrpSpPr/>
          <p:nvPr/>
        </p:nvGrpSpPr>
        <p:grpSpPr>
          <a:xfrm>
            <a:off x="7447741" y="2904685"/>
            <a:ext cx="101077" cy="107645"/>
            <a:chOff x="4811425" y="2065025"/>
            <a:chExt cx="41500" cy="44200"/>
          </a:xfrm>
        </p:grpSpPr>
        <p:sp>
          <p:nvSpPr>
            <p:cNvPr id="740" name="Google Shape;740;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53"/>
          <p:cNvGrpSpPr/>
          <p:nvPr/>
        </p:nvGrpSpPr>
        <p:grpSpPr>
          <a:xfrm>
            <a:off x="7740178" y="2904898"/>
            <a:ext cx="120867" cy="107218"/>
            <a:chOff x="4929875" y="2065025"/>
            <a:chExt cx="49625" cy="44025"/>
          </a:xfrm>
        </p:grpSpPr>
        <p:sp>
          <p:nvSpPr>
            <p:cNvPr id="743" name="Google Shape;743;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53"/>
          <p:cNvGrpSpPr/>
          <p:nvPr/>
        </p:nvGrpSpPr>
        <p:grpSpPr>
          <a:xfrm>
            <a:off x="8068847" y="2907912"/>
            <a:ext cx="70206" cy="101191"/>
            <a:chOff x="5083925" y="2066350"/>
            <a:chExt cx="28825" cy="41550"/>
          </a:xfrm>
        </p:grpSpPr>
        <p:sp>
          <p:nvSpPr>
            <p:cNvPr id="746" name="Google Shape;746;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3"/>
          <p:cNvGrpSpPr/>
          <p:nvPr/>
        </p:nvGrpSpPr>
        <p:grpSpPr>
          <a:xfrm>
            <a:off x="7100401" y="2923559"/>
            <a:ext cx="181026" cy="69896"/>
            <a:chOff x="4659775" y="2072775"/>
            <a:chExt cx="74325" cy="28700"/>
          </a:xfrm>
        </p:grpSpPr>
        <p:sp>
          <p:nvSpPr>
            <p:cNvPr id="749" name="Google Shape;749;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53"/>
          <p:cNvGrpSpPr/>
          <p:nvPr/>
        </p:nvGrpSpPr>
        <p:grpSpPr>
          <a:xfrm>
            <a:off x="8020257" y="2714124"/>
            <a:ext cx="167387" cy="89197"/>
            <a:chOff x="4662475" y="1976500"/>
            <a:chExt cx="68725" cy="36625"/>
          </a:xfrm>
        </p:grpSpPr>
        <p:sp>
          <p:nvSpPr>
            <p:cNvPr id="753" name="Google Shape;753;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53"/>
          <p:cNvGrpSpPr/>
          <p:nvPr/>
        </p:nvGrpSpPr>
        <p:grpSpPr>
          <a:xfrm>
            <a:off x="7717162" y="2717564"/>
            <a:ext cx="166899" cy="82317"/>
            <a:chOff x="4920150" y="1977875"/>
            <a:chExt cx="68525" cy="33800"/>
          </a:xfrm>
        </p:grpSpPr>
        <p:sp>
          <p:nvSpPr>
            <p:cNvPr id="757" name="Google Shape;757;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53"/>
          <p:cNvGrpSpPr/>
          <p:nvPr/>
        </p:nvGrpSpPr>
        <p:grpSpPr>
          <a:xfrm>
            <a:off x="7128319" y="3121482"/>
            <a:ext cx="125190" cy="127858"/>
            <a:chOff x="4676550" y="2160575"/>
            <a:chExt cx="51400" cy="52500"/>
          </a:xfrm>
        </p:grpSpPr>
        <p:sp>
          <p:nvSpPr>
            <p:cNvPr id="761" name="Google Shape;761;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53"/>
          <p:cNvGrpSpPr/>
          <p:nvPr/>
        </p:nvGrpSpPr>
        <p:grpSpPr>
          <a:xfrm>
            <a:off x="7425577" y="3128514"/>
            <a:ext cx="145405" cy="113794"/>
            <a:chOff x="4768325" y="2163475"/>
            <a:chExt cx="59700" cy="46725"/>
          </a:xfrm>
        </p:grpSpPr>
        <p:sp>
          <p:nvSpPr>
            <p:cNvPr id="765" name="Google Shape;765;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53"/>
          <p:cNvGrpSpPr/>
          <p:nvPr/>
        </p:nvGrpSpPr>
        <p:grpSpPr>
          <a:xfrm>
            <a:off x="7441895" y="3383608"/>
            <a:ext cx="112768" cy="106853"/>
            <a:chOff x="4768575" y="2253950"/>
            <a:chExt cx="46300" cy="43875"/>
          </a:xfrm>
        </p:grpSpPr>
        <p:sp>
          <p:nvSpPr>
            <p:cNvPr id="774" name="Google Shape;774;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53"/>
          <p:cNvGrpSpPr/>
          <p:nvPr/>
        </p:nvGrpSpPr>
        <p:grpSpPr>
          <a:xfrm>
            <a:off x="7741518" y="3872634"/>
            <a:ext cx="118187" cy="146246"/>
            <a:chOff x="4960900" y="2433225"/>
            <a:chExt cx="48525" cy="60050"/>
          </a:xfrm>
        </p:grpSpPr>
        <p:sp>
          <p:nvSpPr>
            <p:cNvPr id="777" name="Google Shape;777;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53"/>
          <p:cNvGrpSpPr/>
          <p:nvPr/>
        </p:nvGrpSpPr>
        <p:grpSpPr>
          <a:xfrm>
            <a:off x="7430083" y="4136695"/>
            <a:ext cx="136394" cy="143810"/>
            <a:chOff x="4854075" y="2527625"/>
            <a:chExt cx="56000" cy="59050"/>
          </a:xfrm>
        </p:grpSpPr>
        <p:sp>
          <p:nvSpPr>
            <p:cNvPr id="780" name="Google Shape;780;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53"/>
          <p:cNvGrpSpPr/>
          <p:nvPr/>
        </p:nvGrpSpPr>
        <p:grpSpPr>
          <a:xfrm>
            <a:off x="8054294" y="3600439"/>
            <a:ext cx="99312" cy="160797"/>
            <a:chOff x="5059700" y="2334775"/>
            <a:chExt cx="40775" cy="66025"/>
          </a:xfrm>
        </p:grpSpPr>
        <p:sp>
          <p:nvSpPr>
            <p:cNvPr id="786" name="Google Shape;786;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3"/>
          <p:cNvGrpSpPr/>
          <p:nvPr/>
        </p:nvGrpSpPr>
        <p:grpSpPr>
          <a:xfrm>
            <a:off x="8011458" y="3865571"/>
            <a:ext cx="184984" cy="160371"/>
            <a:chOff x="5037700" y="2430325"/>
            <a:chExt cx="75950" cy="65850"/>
          </a:xfrm>
        </p:grpSpPr>
        <p:sp>
          <p:nvSpPr>
            <p:cNvPr id="796" name="Google Shape;796;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53"/>
          <p:cNvGrpSpPr/>
          <p:nvPr/>
        </p:nvGrpSpPr>
        <p:grpSpPr>
          <a:xfrm>
            <a:off x="7430964" y="3632023"/>
            <a:ext cx="173014" cy="97629"/>
            <a:chOff x="4756975" y="2341800"/>
            <a:chExt cx="91975" cy="51925"/>
          </a:xfrm>
        </p:grpSpPr>
        <p:sp>
          <p:nvSpPr>
            <p:cNvPr id="799" name="Google Shape;799;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53"/>
          <p:cNvGrpSpPr/>
          <p:nvPr/>
        </p:nvGrpSpPr>
        <p:grpSpPr>
          <a:xfrm>
            <a:off x="7697901" y="4120720"/>
            <a:ext cx="212497" cy="175761"/>
            <a:chOff x="4943575" y="2516350"/>
            <a:chExt cx="98675" cy="81700"/>
          </a:xfrm>
        </p:grpSpPr>
        <p:sp>
          <p:nvSpPr>
            <p:cNvPr id="820" name="Google Shape;820;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3"/>
          <p:cNvGrpSpPr/>
          <p:nvPr/>
        </p:nvGrpSpPr>
        <p:grpSpPr>
          <a:xfrm>
            <a:off x="1955962" y="3346963"/>
            <a:ext cx="965351" cy="134611"/>
            <a:chOff x="4411970" y="2962952"/>
            <a:chExt cx="706544" cy="104212"/>
          </a:xfrm>
        </p:grpSpPr>
        <p:sp>
          <p:nvSpPr>
            <p:cNvPr id="899" name="Google Shape;899;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53"/>
          <p:cNvGrpSpPr/>
          <p:nvPr/>
        </p:nvGrpSpPr>
        <p:grpSpPr>
          <a:xfrm>
            <a:off x="1955962" y="2935877"/>
            <a:ext cx="960158" cy="289172"/>
            <a:chOff x="4411970" y="2726085"/>
            <a:chExt cx="643107" cy="193659"/>
          </a:xfrm>
        </p:grpSpPr>
        <p:sp>
          <p:nvSpPr>
            <p:cNvPr id="904" name="Google Shape;904;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53"/>
          <p:cNvGrpSpPr/>
          <p:nvPr/>
        </p:nvGrpSpPr>
        <p:grpSpPr>
          <a:xfrm>
            <a:off x="958854" y="3201987"/>
            <a:ext cx="833173" cy="259209"/>
            <a:chOff x="4411970" y="4340222"/>
            <a:chExt cx="779467" cy="242683"/>
          </a:xfrm>
        </p:grpSpPr>
        <p:sp>
          <p:nvSpPr>
            <p:cNvPr id="908" name="Google Shape;908;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53"/>
          <p:cNvGrpSpPr/>
          <p:nvPr/>
        </p:nvGrpSpPr>
        <p:grpSpPr>
          <a:xfrm>
            <a:off x="1955962" y="2597733"/>
            <a:ext cx="965160" cy="216230"/>
            <a:chOff x="4411970" y="2468674"/>
            <a:chExt cx="747317" cy="167425"/>
          </a:xfrm>
        </p:grpSpPr>
        <p:sp>
          <p:nvSpPr>
            <p:cNvPr id="912" name="Google Shape;912;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3"/>
          <p:cNvGrpSpPr/>
          <p:nvPr/>
        </p:nvGrpSpPr>
        <p:grpSpPr>
          <a:xfrm>
            <a:off x="954709" y="2502450"/>
            <a:ext cx="810451" cy="319148"/>
            <a:chOff x="4411970" y="3686602"/>
            <a:chExt cx="797845" cy="314215"/>
          </a:xfrm>
        </p:grpSpPr>
        <p:sp>
          <p:nvSpPr>
            <p:cNvPr id="915" name="Google Shape;915;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53"/>
          <p:cNvGrpSpPr/>
          <p:nvPr/>
        </p:nvGrpSpPr>
        <p:grpSpPr>
          <a:xfrm>
            <a:off x="954806" y="2256974"/>
            <a:ext cx="1970333" cy="208784"/>
            <a:chOff x="6336019" y="3733725"/>
            <a:chExt cx="2566206" cy="351310"/>
          </a:xfrm>
        </p:grpSpPr>
        <p:sp>
          <p:nvSpPr>
            <p:cNvPr id="922" name="Google Shape;922;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3"/>
          <p:cNvGrpSpPr/>
          <p:nvPr/>
        </p:nvGrpSpPr>
        <p:grpSpPr>
          <a:xfrm>
            <a:off x="1955962" y="3864529"/>
            <a:ext cx="946551" cy="153200"/>
            <a:chOff x="4404545" y="3301592"/>
            <a:chExt cx="782403" cy="129272"/>
          </a:xfrm>
        </p:grpSpPr>
        <p:sp>
          <p:nvSpPr>
            <p:cNvPr id="927" name="Google Shape;927;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3"/>
          <p:cNvGrpSpPr/>
          <p:nvPr/>
        </p:nvGrpSpPr>
        <p:grpSpPr>
          <a:xfrm>
            <a:off x="1955962" y="3603488"/>
            <a:ext cx="962257" cy="139127"/>
            <a:chOff x="4411970" y="3131459"/>
            <a:chExt cx="710520" cy="117397"/>
          </a:xfrm>
        </p:grpSpPr>
        <p:sp>
          <p:nvSpPr>
            <p:cNvPr id="930" name="Google Shape;930;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 name="Google Shape;933;p53"/>
          <p:cNvGrpSpPr/>
          <p:nvPr/>
        </p:nvGrpSpPr>
        <p:grpSpPr>
          <a:xfrm>
            <a:off x="956107" y="3538282"/>
            <a:ext cx="823838" cy="458988"/>
            <a:chOff x="4411970" y="1801825"/>
            <a:chExt cx="734586" cy="409262"/>
          </a:xfrm>
        </p:grpSpPr>
        <p:sp>
          <p:nvSpPr>
            <p:cNvPr id="934" name="Google Shape;934;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53"/>
          <p:cNvGrpSpPr/>
          <p:nvPr/>
        </p:nvGrpSpPr>
        <p:grpSpPr>
          <a:xfrm>
            <a:off x="956107" y="4086708"/>
            <a:ext cx="856348" cy="212039"/>
            <a:chOff x="4411970" y="2233974"/>
            <a:chExt cx="763574" cy="189068"/>
          </a:xfrm>
        </p:grpSpPr>
        <p:sp>
          <p:nvSpPr>
            <p:cNvPr id="937" name="Google Shape;937;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53"/>
          <p:cNvGrpSpPr/>
          <p:nvPr/>
        </p:nvGrpSpPr>
        <p:grpSpPr>
          <a:xfrm>
            <a:off x="3066303" y="2262044"/>
            <a:ext cx="511602" cy="511602"/>
            <a:chOff x="5681300" y="2527788"/>
            <a:chExt cx="805800" cy="805800"/>
          </a:xfrm>
        </p:grpSpPr>
        <p:sp>
          <p:nvSpPr>
            <p:cNvPr id="940" name="Google Shape;940;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53"/>
          <p:cNvGrpSpPr/>
          <p:nvPr/>
        </p:nvGrpSpPr>
        <p:grpSpPr>
          <a:xfrm>
            <a:off x="3063497" y="3028627"/>
            <a:ext cx="513021" cy="512935"/>
            <a:chOff x="4049800" y="640400"/>
            <a:chExt cx="858900" cy="858900"/>
          </a:xfrm>
        </p:grpSpPr>
        <p:sp>
          <p:nvSpPr>
            <p:cNvPr id="943" name="Google Shape;943;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53"/>
          <p:cNvGrpSpPr/>
          <p:nvPr/>
        </p:nvGrpSpPr>
        <p:grpSpPr>
          <a:xfrm>
            <a:off x="2980696" y="3680519"/>
            <a:ext cx="686489" cy="686585"/>
            <a:chOff x="5080188" y="927900"/>
            <a:chExt cx="961200" cy="961200"/>
          </a:xfrm>
        </p:grpSpPr>
        <p:sp>
          <p:nvSpPr>
            <p:cNvPr id="946" name="Google Shape;946;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53"/>
          <p:cNvGrpSpPr/>
          <p:nvPr/>
        </p:nvGrpSpPr>
        <p:grpSpPr>
          <a:xfrm>
            <a:off x="3763848" y="3773248"/>
            <a:ext cx="510373" cy="510937"/>
            <a:chOff x="7508249" y="1522825"/>
            <a:chExt cx="1326332" cy="1322987"/>
          </a:xfrm>
        </p:grpSpPr>
        <p:sp>
          <p:nvSpPr>
            <p:cNvPr id="955" name="Google Shape;955;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3"/>
          <p:cNvGrpSpPr/>
          <p:nvPr/>
        </p:nvGrpSpPr>
        <p:grpSpPr>
          <a:xfrm>
            <a:off x="4455441" y="3774653"/>
            <a:ext cx="492652" cy="503348"/>
            <a:chOff x="6039282" y="1042577"/>
            <a:chExt cx="734315" cy="731929"/>
          </a:xfrm>
        </p:grpSpPr>
        <p:sp>
          <p:nvSpPr>
            <p:cNvPr id="966" name="Google Shape;966;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3"/>
          <p:cNvGrpSpPr/>
          <p:nvPr/>
        </p:nvGrpSpPr>
        <p:grpSpPr>
          <a:xfrm>
            <a:off x="5095855" y="2270694"/>
            <a:ext cx="483304" cy="504902"/>
            <a:chOff x="1825800" y="1651625"/>
            <a:chExt cx="568125" cy="591775"/>
          </a:xfrm>
        </p:grpSpPr>
        <p:sp>
          <p:nvSpPr>
            <p:cNvPr id="988" name="Google Shape;988;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999" name="Google Shape;999;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grpSp>
        <p:nvGrpSpPr>
          <p:cNvPr id="1004" name="Google Shape;1004;p54"/>
          <p:cNvGrpSpPr/>
          <p:nvPr/>
        </p:nvGrpSpPr>
        <p:grpSpPr>
          <a:xfrm>
            <a:off x="722059" y="955168"/>
            <a:ext cx="2492868" cy="1379876"/>
            <a:chOff x="2654821" y="2311071"/>
            <a:chExt cx="2279715" cy="1262120"/>
          </a:xfrm>
        </p:grpSpPr>
        <p:grpSp>
          <p:nvGrpSpPr>
            <p:cNvPr id="1005" name="Google Shape;1005;p54"/>
            <p:cNvGrpSpPr/>
            <p:nvPr/>
          </p:nvGrpSpPr>
          <p:grpSpPr>
            <a:xfrm>
              <a:off x="4034269" y="2840745"/>
              <a:ext cx="40212" cy="36437"/>
              <a:chOff x="4293400" y="2574725"/>
              <a:chExt cx="84425" cy="80100"/>
            </a:xfrm>
          </p:grpSpPr>
          <p:sp>
            <p:nvSpPr>
              <p:cNvPr id="1006" name="Google Shape;1006;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07" name="Google Shape;1007;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54"/>
            <p:cNvGrpSpPr/>
            <p:nvPr/>
          </p:nvGrpSpPr>
          <p:grpSpPr>
            <a:xfrm>
              <a:off x="3894606" y="2334874"/>
              <a:ext cx="913198" cy="518984"/>
              <a:chOff x="4000175" y="1462675"/>
              <a:chExt cx="1917275" cy="1140875"/>
            </a:xfrm>
          </p:grpSpPr>
          <p:sp>
            <p:nvSpPr>
              <p:cNvPr id="1009" name="Google Shape;1009;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10" name="Google Shape;1010;p54"/>
              <p:cNvGrpSpPr/>
              <p:nvPr/>
            </p:nvGrpSpPr>
            <p:grpSpPr>
              <a:xfrm>
                <a:off x="4000175" y="1462675"/>
                <a:ext cx="1917275" cy="1140875"/>
                <a:chOff x="4000175" y="1462675"/>
                <a:chExt cx="1917275" cy="1140875"/>
              </a:xfrm>
            </p:grpSpPr>
            <p:sp>
              <p:nvSpPr>
                <p:cNvPr id="1011" name="Google Shape;1011;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12" name="Google Shape;1012;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16" name="Google Shape;1016;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7" name="Google Shape;1017;p54"/>
            <p:cNvGrpSpPr/>
            <p:nvPr/>
          </p:nvGrpSpPr>
          <p:grpSpPr>
            <a:xfrm>
              <a:off x="3875768" y="2846704"/>
              <a:ext cx="44796" cy="47366"/>
              <a:chOff x="3960625" y="2587825"/>
              <a:chExt cx="94050" cy="104125"/>
            </a:xfrm>
          </p:grpSpPr>
          <p:sp>
            <p:nvSpPr>
              <p:cNvPr id="1018" name="Google Shape;1018;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19" name="Google Shape;1019;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54"/>
            <p:cNvGrpSpPr/>
            <p:nvPr/>
          </p:nvGrpSpPr>
          <p:grpSpPr>
            <a:xfrm>
              <a:off x="3782759" y="2807162"/>
              <a:ext cx="82686" cy="85487"/>
              <a:chOff x="3765350" y="2500900"/>
              <a:chExt cx="173600" cy="187925"/>
            </a:xfrm>
          </p:grpSpPr>
          <p:sp>
            <p:nvSpPr>
              <p:cNvPr id="1021" name="Google Shape;1021;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22" name="Google Shape;1022;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54"/>
            <p:cNvGrpSpPr/>
            <p:nvPr/>
          </p:nvGrpSpPr>
          <p:grpSpPr>
            <a:xfrm>
              <a:off x="3775674" y="2798496"/>
              <a:ext cx="40545" cy="23564"/>
              <a:chOff x="3750475" y="2481850"/>
              <a:chExt cx="85125" cy="51800"/>
            </a:xfrm>
          </p:grpSpPr>
          <p:sp>
            <p:nvSpPr>
              <p:cNvPr id="1028" name="Google Shape;1028;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30" name="Google Shape;1030;p54"/>
            <p:cNvGrpSpPr/>
            <p:nvPr/>
          </p:nvGrpSpPr>
          <p:grpSpPr>
            <a:xfrm>
              <a:off x="3716946" y="2776024"/>
              <a:ext cx="81971" cy="76912"/>
              <a:chOff x="3627175" y="2432450"/>
              <a:chExt cx="172100" cy="169075"/>
            </a:xfrm>
          </p:grpSpPr>
          <p:sp>
            <p:nvSpPr>
              <p:cNvPr id="1031" name="Google Shape;1031;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33" name="Google Shape;1033;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34" name="Google Shape;1034;p54"/>
            <p:cNvGrpSpPr/>
            <p:nvPr/>
          </p:nvGrpSpPr>
          <p:grpSpPr>
            <a:xfrm>
              <a:off x="3685682" y="2845624"/>
              <a:ext cx="29311" cy="45055"/>
              <a:chOff x="3561536" y="2585450"/>
              <a:chExt cx="61539" cy="99045"/>
            </a:xfrm>
          </p:grpSpPr>
          <p:sp>
            <p:nvSpPr>
              <p:cNvPr id="1035" name="Google Shape;1035;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37" name="Google Shape;1037;p54"/>
            <p:cNvGrpSpPr/>
            <p:nvPr/>
          </p:nvGrpSpPr>
          <p:grpSpPr>
            <a:xfrm>
              <a:off x="3849905" y="2572252"/>
              <a:ext cx="74339" cy="119559"/>
              <a:chOff x="3906325" y="1984500"/>
              <a:chExt cx="156075" cy="262825"/>
            </a:xfrm>
          </p:grpSpPr>
          <p:sp>
            <p:nvSpPr>
              <p:cNvPr id="1038" name="Google Shape;1038;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39" name="Google Shape;1039;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54"/>
            <p:cNvGrpSpPr/>
            <p:nvPr/>
          </p:nvGrpSpPr>
          <p:grpSpPr>
            <a:xfrm>
              <a:off x="2654821" y="2414345"/>
              <a:ext cx="667570" cy="558731"/>
              <a:chOff x="1397225" y="1637375"/>
              <a:chExt cx="1401575" cy="1228250"/>
            </a:xfrm>
          </p:grpSpPr>
          <p:sp>
            <p:nvSpPr>
              <p:cNvPr id="1041" name="Google Shape;1041;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42" name="Google Shape;1042;p54"/>
              <p:cNvGrpSpPr/>
              <p:nvPr/>
            </p:nvGrpSpPr>
            <p:grpSpPr>
              <a:xfrm>
                <a:off x="1397225" y="1637375"/>
                <a:ext cx="1398775" cy="1228250"/>
                <a:chOff x="1397225" y="1637375"/>
                <a:chExt cx="1398775" cy="1228250"/>
              </a:xfrm>
            </p:grpSpPr>
            <p:sp>
              <p:nvSpPr>
                <p:cNvPr id="1043" name="Google Shape;1043;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5" name="Google Shape;1045;p54"/>
            <p:cNvGrpSpPr/>
            <p:nvPr/>
          </p:nvGrpSpPr>
          <p:grpSpPr>
            <a:xfrm>
              <a:off x="3230417" y="3103734"/>
              <a:ext cx="282982" cy="280332"/>
              <a:chOff x="2605700" y="3152850"/>
              <a:chExt cx="594125" cy="616250"/>
            </a:xfrm>
          </p:grpSpPr>
          <p:sp>
            <p:nvSpPr>
              <p:cNvPr id="1046" name="Google Shape;1046;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47" name="Google Shape;1047;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48" name="Google Shape;1048;p54"/>
            <p:cNvGrpSpPr/>
            <p:nvPr/>
          </p:nvGrpSpPr>
          <p:grpSpPr>
            <a:xfrm>
              <a:off x="3265985" y="3226989"/>
              <a:ext cx="87151" cy="346202"/>
              <a:chOff x="2680375" y="3423800"/>
              <a:chExt cx="182975" cy="761050"/>
            </a:xfrm>
          </p:grpSpPr>
          <p:sp>
            <p:nvSpPr>
              <p:cNvPr id="1049" name="Google Shape;1049;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50" name="Google Shape;1050;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54"/>
            <p:cNvGrpSpPr/>
            <p:nvPr/>
          </p:nvGrpSpPr>
          <p:grpSpPr>
            <a:xfrm>
              <a:off x="3855466" y="3289811"/>
              <a:ext cx="112514" cy="94210"/>
              <a:chOff x="3918000" y="3561900"/>
              <a:chExt cx="236225" cy="207100"/>
            </a:xfrm>
          </p:grpSpPr>
          <p:sp>
            <p:nvSpPr>
              <p:cNvPr id="1052" name="Google Shape;1052;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53" name="Google Shape;1053;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057" name="Google Shape;1057;p54"/>
            <p:cNvGrpSpPr/>
            <p:nvPr/>
          </p:nvGrpSpPr>
          <p:grpSpPr>
            <a:xfrm>
              <a:off x="2905224" y="2311071"/>
              <a:ext cx="596721" cy="528992"/>
              <a:chOff x="1922950" y="1410350"/>
              <a:chExt cx="1252825" cy="1162875"/>
            </a:xfrm>
          </p:grpSpPr>
          <p:sp>
            <p:nvSpPr>
              <p:cNvPr id="1058" name="Google Shape;1058;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074" name="Google Shape;1074;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94" name="Google Shape;1094;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95" name="Google Shape;1095;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54"/>
            <p:cNvGrpSpPr/>
            <p:nvPr/>
          </p:nvGrpSpPr>
          <p:grpSpPr>
            <a:xfrm>
              <a:off x="3280929" y="3294542"/>
              <a:ext cx="109894" cy="272224"/>
              <a:chOff x="2711750" y="3572300"/>
              <a:chExt cx="230725" cy="598425"/>
            </a:xfrm>
          </p:grpSpPr>
          <p:sp>
            <p:nvSpPr>
              <p:cNvPr id="1097" name="Google Shape;1097;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54"/>
            <p:cNvGrpSpPr/>
            <p:nvPr/>
          </p:nvGrpSpPr>
          <p:grpSpPr>
            <a:xfrm>
              <a:off x="3790439" y="2408636"/>
              <a:ext cx="73017" cy="75684"/>
              <a:chOff x="3781475" y="1624825"/>
              <a:chExt cx="153300" cy="166375"/>
            </a:xfrm>
          </p:grpSpPr>
          <p:sp>
            <p:nvSpPr>
              <p:cNvPr id="1101" name="Google Shape;1101;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54"/>
            <p:cNvGrpSpPr/>
            <p:nvPr/>
          </p:nvGrpSpPr>
          <p:grpSpPr>
            <a:xfrm>
              <a:off x="4403342" y="3107749"/>
              <a:ext cx="316680" cy="101374"/>
              <a:chOff x="5068275" y="3161675"/>
              <a:chExt cx="664875" cy="222850"/>
            </a:xfrm>
          </p:grpSpPr>
          <p:sp>
            <p:nvSpPr>
              <p:cNvPr id="1113" name="Google Shape;1113;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1117;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54"/>
            <p:cNvGrpSpPr/>
            <p:nvPr/>
          </p:nvGrpSpPr>
          <p:grpSpPr>
            <a:xfrm>
              <a:off x="3697513" y="2707266"/>
              <a:ext cx="59549" cy="79733"/>
              <a:chOff x="3586375" y="2281300"/>
              <a:chExt cx="125025" cy="175275"/>
            </a:xfrm>
          </p:grpSpPr>
          <p:sp>
            <p:nvSpPr>
              <p:cNvPr id="1147" name="Google Shape;1147;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 name="Google Shape;1150;p54"/>
            <p:cNvGrpSpPr/>
            <p:nvPr/>
          </p:nvGrpSpPr>
          <p:grpSpPr>
            <a:xfrm>
              <a:off x="4513224" y="3221724"/>
              <a:ext cx="274563" cy="280321"/>
              <a:chOff x="5298975" y="3412225"/>
              <a:chExt cx="576450" cy="616225"/>
            </a:xfrm>
          </p:grpSpPr>
          <p:sp>
            <p:nvSpPr>
              <p:cNvPr id="1151" name="Google Shape;1151;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52" name="Google Shape;1152;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4"/>
            <p:cNvGrpSpPr/>
            <p:nvPr/>
          </p:nvGrpSpPr>
          <p:grpSpPr>
            <a:xfrm>
              <a:off x="4824403" y="3421846"/>
              <a:ext cx="110132" cy="130647"/>
              <a:chOff x="5952300" y="3852150"/>
              <a:chExt cx="231225" cy="287200"/>
            </a:xfrm>
          </p:grpSpPr>
          <p:sp>
            <p:nvSpPr>
              <p:cNvPr id="1154" name="Google Shape;1154;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1156;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54"/>
            <p:cNvGrpSpPr/>
            <p:nvPr/>
          </p:nvGrpSpPr>
          <p:grpSpPr>
            <a:xfrm>
              <a:off x="4295710" y="3079670"/>
              <a:ext cx="14968" cy="27135"/>
              <a:chOff x="4842300" y="3099950"/>
              <a:chExt cx="31425" cy="59650"/>
            </a:xfrm>
          </p:grpSpPr>
          <p:sp>
            <p:nvSpPr>
              <p:cNvPr id="1165" name="Google Shape;1165;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54"/>
            <p:cNvGrpSpPr/>
            <p:nvPr/>
          </p:nvGrpSpPr>
          <p:grpSpPr>
            <a:xfrm>
              <a:off x="3831056" y="2816010"/>
              <a:ext cx="37378" cy="27612"/>
              <a:chOff x="3866750" y="2520350"/>
              <a:chExt cx="78475" cy="60700"/>
            </a:xfrm>
          </p:grpSpPr>
          <p:sp>
            <p:nvSpPr>
              <p:cNvPr id="1178" name="Google Shape;1178;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99" name="Google Shape;1199;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11" name="Google Shape;1211;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4" name="Google Shape;1224;p54"/>
            <p:cNvGrpSpPr/>
            <p:nvPr/>
          </p:nvGrpSpPr>
          <p:grpSpPr>
            <a:xfrm>
              <a:off x="3632736" y="3051591"/>
              <a:ext cx="63288" cy="45217"/>
              <a:chOff x="3450375" y="3038225"/>
              <a:chExt cx="132875" cy="99400"/>
            </a:xfrm>
          </p:grpSpPr>
          <p:sp>
            <p:nvSpPr>
              <p:cNvPr id="1225" name="Google Shape;1225;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36" name="Google Shape;1236;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6" name="Google Shape;1246;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2" name="Google Shape;1252;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54"/>
          <p:cNvGrpSpPr/>
          <p:nvPr/>
        </p:nvGrpSpPr>
        <p:grpSpPr>
          <a:xfrm>
            <a:off x="719116" y="2850945"/>
            <a:ext cx="2622876" cy="1333540"/>
            <a:chOff x="238125" y="1038125"/>
            <a:chExt cx="7146800" cy="3633625"/>
          </a:xfrm>
        </p:grpSpPr>
        <p:sp>
          <p:nvSpPr>
            <p:cNvPr id="1263" name="Google Shape;1263;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54"/>
          <p:cNvGrpSpPr/>
          <p:nvPr/>
        </p:nvGrpSpPr>
        <p:grpSpPr>
          <a:xfrm>
            <a:off x="5834044" y="993055"/>
            <a:ext cx="2590840" cy="1380235"/>
            <a:chOff x="233350" y="949250"/>
            <a:chExt cx="7137300" cy="3802300"/>
          </a:xfrm>
        </p:grpSpPr>
        <p:sp>
          <p:nvSpPr>
            <p:cNvPr id="2836" name="Google Shape;2836;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4"/>
          <p:cNvGrpSpPr/>
          <p:nvPr/>
        </p:nvGrpSpPr>
        <p:grpSpPr>
          <a:xfrm>
            <a:off x="7648473" y="3037828"/>
            <a:ext cx="104231" cy="320340"/>
            <a:chOff x="7564426" y="3224343"/>
            <a:chExt cx="119985" cy="368801"/>
          </a:xfrm>
        </p:grpSpPr>
        <p:sp>
          <p:nvSpPr>
            <p:cNvPr id="2888" name="Google Shape;2888;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0" name="Google Shape;2890;p54"/>
          <p:cNvGrpSpPr/>
          <p:nvPr/>
        </p:nvGrpSpPr>
        <p:grpSpPr>
          <a:xfrm>
            <a:off x="7347962" y="3031929"/>
            <a:ext cx="189489" cy="332132"/>
            <a:chOff x="8370831" y="3202002"/>
            <a:chExt cx="218129" cy="382376"/>
          </a:xfrm>
        </p:grpSpPr>
        <p:sp>
          <p:nvSpPr>
            <p:cNvPr id="2891" name="Google Shape;2891;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54"/>
          <p:cNvGrpSpPr/>
          <p:nvPr/>
        </p:nvGrpSpPr>
        <p:grpSpPr>
          <a:xfrm>
            <a:off x="8071351" y="3443061"/>
            <a:ext cx="309429" cy="267000"/>
            <a:chOff x="6742064" y="3750480"/>
            <a:chExt cx="399315" cy="344560"/>
          </a:xfrm>
        </p:grpSpPr>
        <p:sp>
          <p:nvSpPr>
            <p:cNvPr id="2894" name="Google Shape;2894;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54"/>
          <p:cNvGrpSpPr/>
          <p:nvPr/>
        </p:nvGrpSpPr>
        <p:grpSpPr>
          <a:xfrm>
            <a:off x="7610370" y="3794109"/>
            <a:ext cx="180437" cy="281608"/>
            <a:chOff x="7248525" y="3739696"/>
            <a:chExt cx="230531" cy="359790"/>
          </a:xfrm>
        </p:grpSpPr>
        <p:sp>
          <p:nvSpPr>
            <p:cNvPr id="2897" name="Google Shape;2897;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54"/>
          <p:cNvGrpSpPr/>
          <p:nvPr/>
        </p:nvGrpSpPr>
        <p:grpSpPr>
          <a:xfrm>
            <a:off x="7856289" y="3437333"/>
            <a:ext cx="162896" cy="278710"/>
            <a:chOff x="7601242" y="3729267"/>
            <a:chExt cx="222566" cy="380803"/>
          </a:xfrm>
        </p:grpSpPr>
        <p:sp>
          <p:nvSpPr>
            <p:cNvPr id="2900" name="Google Shape;2900;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2" name="Google Shape;2902;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3" name="Google Shape;2903;p54"/>
          <p:cNvGrpSpPr/>
          <p:nvPr/>
        </p:nvGrpSpPr>
        <p:grpSpPr>
          <a:xfrm>
            <a:off x="7345935" y="3438473"/>
            <a:ext cx="193543" cy="275990"/>
            <a:chOff x="8304647" y="3738687"/>
            <a:chExt cx="225076" cy="320956"/>
          </a:xfrm>
        </p:grpSpPr>
        <p:sp>
          <p:nvSpPr>
            <p:cNvPr id="2904" name="Google Shape;2904;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54"/>
          <p:cNvGrpSpPr/>
          <p:nvPr/>
        </p:nvGrpSpPr>
        <p:grpSpPr>
          <a:xfrm>
            <a:off x="7618427" y="3438473"/>
            <a:ext cx="178492" cy="275990"/>
            <a:chOff x="8615101" y="3738687"/>
            <a:chExt cx="207573" cy="320956"/>
          </a:xfrm>
        </p:grpSpPr>
        <p:sp>
          <p:nvSpPr>
            <p:cNvPr id="2908" name="Google Shape;2908;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1" name="Google Shape;2911;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2" name="Google Shape;2912;p54"/>
          <p:cNvGrpSpPr/>
          <p:nvPr/>
        </p:nvGrpSpPr>
        <p:grpSpPr>
          <a:xfrm>
            <a:off x="6013132" y="3559961"/>
            <a:ext cx="557671" cy="511283"/>
            <a:chOff x="6015419" y="3716859"/>
            <a:chExt cx="557671" cy="511283"/>
          </a:xfrm>
        </p:grpSpPr>
        <p:sp>
          <p:nvSpPr>
            <p:cNvPr id="2913" name="Google Shape;2913;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4" name="Google Shape;2914;p54"/>
            <p:cNvGrpSpPr/>
            <p:nvPr/>
          </p:nvGrpSpPr>
          <p:grpSpPr>
            <a:xfrm>
              <a:off x="6036094" y="3716980"/>
              <a:ext cx="529860" cy="510468"/>
              <a:chOff x="6036094" y="3716980"/>
              <a:chExt cx="529860" cy="510468"/>
            </a:xfrm>
          </p:grpSpPr>
          <p:sp>
            <p:nvSpPr>
              <p:cNvPr id="2915" name="Google Shape;2915;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5" name="Google Shape;2925;p54"/>
          <p:cNvGrpSpPr/>
          <p:nvPr/>
        </p:nvGrpSpPr>
        <p:grpSpPr>
          <a:xfrm>
            <a:off x="6642017" y="2916730"/>
            <a:ext cx="576302" cy="511871"/>
            <a:chOff x="6644304" y="3073628"/>
            <a:chExt cx="576302" cy="511871"/>
          </a:xfrm>
        </p:grpSpPr>
        <p:sp>
          <p:nvSpPr>
            <p:cNvPr id="2926" name="Google Shape;2926;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7" name="Google Shape;2927;p54"/>
            <p:cNvGrpSpPr/>
            <p:nvPr/>
          </p:nvGrpSpPr>
          <p:grpSpPr>
            <a:xfrm>
              <a:off x="6712169" y="3085440"/>
              <a:ext cx="481622" cy="494913"/>
              <a:chOff x="6712169" y="3085440"/>
              <a:chExt cx="481622" cy="494913"/>
            </a:xfrm>
          </p:grpSpPr>
          <p:sp>
            <p:nvSpPr>
              <p:cNvPr id="2928" name="Google Shape;2928;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3" name="Google Shape;2933;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6" name="Google Shape;2936;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7" name="Google Shape;2937;p54"/>
          <p:cNvGrpSpPr/>
          <p:nvPr/>
        </p:nvGrpSpPr>
        <p:grpSpPr>
          <a:xfrm>
            <a:off x="6649868" y="3559725"/>
            <a:ext cx="560631" cy="511352"/>
            <a:chOff x="6652154" y="3716623"/>
            <a:chExt cx="560631" cy="511352"/>
          </a:xfrm>
        </p:grpSpPr>
        <p:sp>
          <p:nvSpPr>
            <p:cNvPr id="2938" name="Google Shape;2938;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9" name="Google Shape;2939;p54"/>
            <p:cNvGrpSpPr/>
            <p:nvPr/>
          </p:nvGrpSpPr>
          <p:grpSpPr>
            <a:xfrm>
              <a:off x="6669657" y="3716715"/>
              <a:ext cx="466779" cy="464290"/>
              <a:chOff x="6669657" y="3716715"/>
              <a:chExt cx="466779" cy="464290"/>
            </a:xfrm>
          </p:grpSpPr>
          <p:sp>
            <p:nvSpPr>
              <p:cNvPr id="2940" name="Google Shape;2940;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3" name="Google Shape;2953;p54"/>
          <p:cNvGrpSpPr/>
          <p:nvPr/>
        </p:nvGrpSpPr>
        <p:grpSpPr>
          <a:xfrm>
            <a:off x="7843959" y="3841134"/>
            <a:ext cx="187557" cy="187557"/>
            <a:chOff x="8565775" y="671075"/>
            <a:chExt cx="441000" cy="441000"/>
          </a:xfrm>
        </p:grpSpPr>
        <p:sp>
          <p:nvSpPr>
            <p:cNvPr id="2954" name="Google Shape;2954;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6" name="Google Shape;2956;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8" name="Google Shape;2958;p54"/>
          <p:cNvGrpSpPr/>
          <p:nvPr/>
        </p:nvGrpSpPr>
        <p:grpSpPr>
          <a:xfrm>
            <a:off x="5997814" y="2919352"/>
            <a:ext cx="587871" cy="512373"/>
            <a:chOff x="6000100" y="3076250"/>
            <a:chExt cx="587871" cy="512373"/>
          </a:xfrm>
        </p:grpSpPr>
        <p:sp>
          <p:nvSpPr>
            <p:cNvPr id="2959" name="Google Shape;2959;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0" name="Google Shape;2960;p54"/>
            <p:cNvGrpSpPr/>
            <p:nvPr/>
          </p:nvGrpSpPr>
          <p:grpSpPr>
            <a:xfrm>
              <a:off x="6031360" y="3076713"/>
              <a:ext cx="539107" cy="480965"/>
              <a:chOff x="6031360" y="3076713"/>
              <a:chExt cx="539107" cy="480965"/>
            </a:xfrm>
          </p:grpSpPr>
          <p:sp>
            <p:nvSpPr>
              <p:cNvPr id="2961" name="Google Shape;2961;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8" name="Google Shape;2968;p54"/>
          <p:cNvGrpSpPr/>
          <p:nvPr/>
        </p:nvGrpSpPr>
        <p:grpSpPr>
          <a:xfrm>
            <a:off x="3369305" y="938716"/>
            <a:ext cx="2310381" cy="1488888"/>
            <a:chOff x="229225" y="549050"/>
            <a:chExt cx="7161750" cy="4615275"/>
          </a:xfrm>
        </p:grpSpPr>
        <p:sp>
          <p:nvSpPr>
            <p:cNvPr id="2969" name="Google Shape;2969;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6" name="Google Shape;3086;p54"/>
          <p:cNvGrpSpPr/>
          <p:nvPr/>
        </p:nvGrpSpPr>
        <p:grpSpPr>
          <a:xfrm>
            <a:off x="3514723" y="2830563"/>
            <a:ext cx="2310282" cy="1374222"/>
            <a:chOff x="238125" y="732525"/>
            <a:chExt cx="7130500" cy="4241425"/>
          </a:xfrm>
        </p:grpSpPr>
        <p:sp>
          <p:nvSpPr>
            <p:cNvPr id="3087" name="Google Shape;3087;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grpSp>
        <p:nvGrpSpPr>
          <p:cNvPr id="3205" name="Google Shape;3205;p55"/>
          <p:cNvGrpSpPr/>
          <p:nvPr/>
        </p:nvGrpSpPr>
        <p:grpSpPr>
          <a:xfrm>
            <a:off x="725414" y="969763"/>
            <a:ext cx="2507799" cy="206239"/>
            <a:chOff x="106648" y="895722"/>
            <a:chExt cx="4481413" cy="374300"/>
          </a:xfrm>
        </p:grpSpPr>
        <p:grpSp>
          <p:nvGrpSpPr>
            <p:cNvPr id="3206" name="Google Shape;3206;p55"/>
            <p:cNvGrpSpPr/>
            <p:nvPr/>
          </p:nvGrpSpPr>
          <p:grpSpPr>
            <a:xfrm>
              <a:off x="2233276" y="895722"/>
              <a:ext cx="1082667" cy="223591"/>
              <a:chOff x="4808316" y="2800065"/>
              <a:chExt cx="1999386" cy="412910"/>
            </a:xfrm>
          </p:grpSpPr>
          <p:sp>
            <p:nvSpPr>
              <p:cNvPr id="3207" name="Google Shape;3207;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8" name="Google Shape;3208;p55"/>
              <p:cNvGrpSpPr/>
              <p:nvPr/>
            </p:nvGrpSpPr>
            <p:grpSpPr>
              <a:xfrm>
                <a:off x="4808316" y="2800065"/>
                <a:ext cx="92400" cy="411825"/>
                <a:chOff x="845575" y="2563700"/>
                <a:chExt cx="92400" cy="411825"/>
              </a:xfrm>
            </p:grpSpPr>
            <p:cxnSp>
              <p:nvCxnSpPr>
                <p:cNvPr id="3209" name="Google Shape;3209;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10" name="Google Shape;3210;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1" name="Google Shape;3211;p55"/>
            <p:cNvGrpSpPr/>
            <p:nvPr/>
          </p:nvGrpSpPr>
          <p:grpSpPr>
            <a:xfrm>
              <a:off x="106648" y="895722"/>
              <a:ext cx="1088401" cy="223591"/>
              <a:chOff x="881025" y="2800065"/>
              <a:chExt cx="2009975" cy="412910"/>
            </a:xfrm>
          </p:grpSpPr>
          <p:sp>
            <p:nvSpPr>
              <p:cNvPr id="3212" name="Google Shape;3212;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3" name="Google Shape;3213;p55"/>
              <p:cNvGrpSpPr/>
              <p:nvPr/>
            </p:nvGrpSpPr>
            <p:grpSpPr>
              <a:xfrm>
                <a:off x="881025" y="2800065"/>
                <a:ext cx="92400" cy="411825"/>
                <a:chOff x="845575" y="2563700"/>
                <a:chExt cx="92400" cy="411825"/>
              </a:xfrm>
            </p:grpSpPr>
            <p:cxnSp>
              <p:nvCxnSpPr>
                <p:cNvPr id="3214" name="Google Shape;3214;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15" name="Google Shape;3215;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6" name="Google Shape;3216;p55"/>
            <p:cNvGrpSpPr/>
            <p:nvPr/>
          </p:nvGrpSpPr>
          <p:grpSpPr>
            <a:xfrm>
              <a:off x="1172346" y="1047018"/>
              <a:ext cx="1083151" cy="223003"/>
              <a:chOff x="2849073" y="3079467"/>
              <a:chExt cx="2000279" cy="411825"/>
            </a:xfrm>
          </p:grpSpPr>
          <p:sp>
            <p:nvSpPr>
              <p:cNvPr id="3217" name="Google Shape;3217;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8" name="Google Shape;3218;p55"/>
              <p:cNvGrpSpPr/>
              <p:nvPr/>
            </p:nvGrpSpPr>
            <p:grpSpPr>
              <a:xfrm rot="10800000">
                <a:off x="2849073" y="3079467"/>
                <a:ext cx="92400" cy="411825"/>
                <a:chOff x="2070100" y="2563700"/>
                <a:chExt cx="92400" cy="411825"/>
              </a:xfrm>
            </p:grpSpPr>
            <p:cxnSp>
              <p:nvCxnSpPr>
                <p:cNvPr id="3219" name="Google Shape;3219;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20" name="Google Shape;3220;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1" name="Google Shape;3221;p55"/>
            <p:cNvGrpSpPr/>
            <p:nvPr/>
          </p:nvGrpSpPr>
          <p:grpSpPr>
            <a:xfrm>
              <a:off x="3290132" y="1047018"/>
              <a:ext cx="1297929" cy="223003"/>
              <a:chOff x="6760035" y="3079467"/>
              <a:chExt cx="2396914" cy="411825"/>
            </a:xfrm>
          </p:grpSpPr>
          <p:sp>
            <p:nvSpPr>
              <p:cNvPr id="3222" name="Google Shape;3222;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3" name="Google Shape;3223;p55"/>
              <p:cNvGrpSpPr/>
              <p:nvPr/>
            </p:nvGrpSpPr>
            <p:grpSpPr>
              <a:xfrm rot="10800000">
                <a:off x="6760035" y="3079467"/>
                <a:ext cx="92400" cy="411825"/>
                <a:chOff x="2070100" y="2563700"/>
                <a:chExt cx="92400" cy="411825"/>
              </a:xfrm>
            </p:grpSpPr>
            <p:cxnSp>
              <p:nvCxnSpPr>
                <p:cNvPr id="3224" name="Google Shape;3224;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25" name="Google Shape;3225;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26" name="Google Shape;3226;p55"/>
          <p:cNvGrpSpPr/>
          <p:nvPr/>
        </p:nvGrpSpPr>
        <p:grpSpPr>
          <a:xfrm>
            <a:off x="2143176" y="3369134"/>
            <a:ext cx="1086701" cy="799429"/>
            <a:chOff x="2183288" y="3555572"/>
            <a:chExt cx="1136241" cy="835873"/>
          </a:xfrm>
        </p:grpSpPr>
        <p:sp>
          <p:nvSpPr>
            <p:cNvPr id="3227" name="Google Shape;3227;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8" name="Google Shape;3228;p55"/>
            <p:cNvGrpSpPr/>
            <p:nvPr/>
          </p:nvGrpSpPr>
          <p:grpSpPr>
            <a:xfrm>
              <a:off x="2205895" y="3637269"/>
              <a:ext cx="1089848" cy="724993"/>
              <a:chOff x="2205895" y="3637269"/>
              <a:chExt cx="1089848" cy="724993"/>
            </a:xfrm>
          </p:grpSpPr>
          <p:sp>
            <p:nvSpPr>
              <p:cNvPr id="3229" name="Google Shape;3229;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5" name="Google Shape;3235;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6" name="Google Shape;3236;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37" name="Google Shape;3237;p55"/>
            <p:cNvGrpSpPr/>
            <p:nvPr/>
          </p:nvGrpSpPr>
          <p:grpSpPr>
            <a:xfrm>
              <a:off x="3173850" y="3779426"/>
              <a:ext cx="145679" cy="70048"/>
              <a:chOff x="3173850" y="3779426"/>
              <a:chExt cx="145679" cy="70048"/>
            </a:xfrm>
          </p:grpSpPr>
          <p:cxnSp>
            <p:nvCxnSpPr>
              <p:cNvPr id="3238" name="Google Shape;3238;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39" name="Google Shape;3239;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55"/>
            <p:cNvGrpSpPr/>
            <p:nvPr/>
          </p:nvGrpSpPr>
          <p:grpSpPr>
            <a:xfrm>
              <a:off x="2183288" y="4139483"/>
              <a:ext cx="145133" cy="70048"/>
              <a:chOff x="2183288" y="4139483"/>
              <a:chExt cx="145133" cy="70048"/>
            </a:xfrm>
          </p:grpSpPr>
          <p:cxnSp>
            <p:nvCxnSpPr>
              <p:cNvPr id="3241" name="Google Shape;3241;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42" name="Google Shape;3242;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3" name="Google Shape;3243;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4" name="Google Shape;3244;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45" name="Google Shape;3245;p55"/>
            <p:cNvGrpSpPr/>
            <p:nvPr/>
          </p:nvGrpSpPr>
          <p:grpSpPr>
            <a:xfrm>
              <a:off x="2943836" y="4268886"/>
              <a:ext cx="60717" cy="122559"/>
              <a:chOff x="2943836" y="4268886"/>
              <a:chExt cx="60717" cy="122559"/>
            </a:xfrm>
          </p:grpSpPr>
          <p:sp>
            <p:nvSpPr>
              <p:cNvPr id="3246" name="Google Shape;3246;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7" name="Google Shape;3247;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248" name="Google Shape;3248;p55"/>
          <p:cNvGrpSpPr/>
          <p:nvPr/>
        </p:nvGrpSpPr>
        <p:grpSpPr>
          <a:xfrm>
            <a:off x="3406121" y="1290134"/>
            <a:ext cx="1675870" cy="758251"/>
            <a:chOff x="3530532" y="1496185"/>
            <a:chExt cx="1562000" cy="706730"/>
          </a:xfrm>
        </p:grpSpPr>
        <p:cxnSp>
          <p:nvCxnSpPr>
            <p:cNvPr id="3249" name="Google Shape;3249;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250" name="Google Shape;3250;p55"/>
            <p:cNvGrpSpPr/>
            <p:nvPr/>
          </p:nvGrpSpPr>
          <p:grpSpPr>
            <a:xfrm>
              <a:off x="3530532" y="1496185"/>
              <a:ext cx="323430" cy="463587"/>
              <a:chOff x="3530532" y="1496185"/>
              <a:chExt cx="323430" cy="463587"/>
            </a:xfrm>
          </p:grpSpPr>
          <p:grpSp>
            <p:nvGrpSpPr>
              <p:cNvPr id="3251" name="Google Shape;3251;p55"/>
              <p:cNvGrpSpPr/>
              <p:nvPr/>
            </p:nvGrpSpPr>
            <p:grpSpPr>
              <a:xfrm>
                <a:off x="3567462" y="1496185"/>
                <a:ext cx="286500" cy="361376"/>
                <a:chOff x="3567462" y="1496185"/>
                <a:chExt cx="286500" cy="361376"/>
              </a:xfrm>
            </p:grpSpPr>
            <p:cxnSp>
              <p:nvCxnSpPr>
                <p:cNvPr id="3252" name="Google Shape;3252;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53" name="Google Shape;3253;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4" name="Google Shape;3254;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55"/>
            <p:cNvGrpSpPr/>
            <p:nvPr/>
          </p:nvGrpSpPr>
          <p:grpSpPr>
            <a:xfrm>
              <a:off x="3891569" y="1779209"/>
              <a:ext cx="323945" cy="423706"/>
              <a:chOff x="3891569" y="1779209"/>
              <a:chExt cx="323945" cy="423706"/>
            </a:xfrm>
          </p:grpSpPr>
          <p:grpSp>
            <p:nvGrpSpPr>
              <p:cNvPr id="3256" name="Google Shape;3256;p55"/>
              <p:cNvGrpSpPr/>
              <p:nvPr/>
            </p:nvGrpSpPr>
            <p:grpSpPr>
              <a:xfrm>
                <a:off x="3929014" y="1881638"/>
                <a:ext cx="286500" cy="321278"/>
                <a:chOff x="3929014" y="1881638"/>
                <a:chExt cx="286500" cy="321278"/>
              </a:xfrm>
            </p:grpSpPr>
            <p:cxnSp>
              <p:nvCxnSpPr>
                <p:cNvPr id="3257" name="Google Shape;3257;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258" name="Google Shape;3258;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9" name="Google Shape;3259;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0" name="Google Shape;3260;p55"/>
            <p:cNvGrpSpPr/>
            <p:nvPr/>
          </p:nvGrpSpPr>
          <p:grpSpPr>
            <a:xfrm>
              <a:off x="4252606" y="1496185"/>
              <a:ext cx="324721" cy="463587"/>
              <a:chOff x="4252606" y="1496185"/>
              <a:chExt cx="324721" cy="463587"/>
            </a:xfrm>
          </p:grpSpPr>
          <p:grpSp>
            <p:nvGrpSpPr>
              <p:cNvPr id="3261" name="Google Shape;3261;p55"/>
              <p:cNvGrpSpPr/>
              <p:nvPr/>
            </p:nvGrpSpPr>
            <p:grpSpPr>
              <a:xfrm>
                <a:off x="4290828" y="1496185"/>
                <a:ext cx="286500" cy="361376"/>
                <a:chOff x="4290828" y="1496185"/>
                <a:chExt cx="286500" cy="361376"/>
              </a:xfrm>
            </p:grpSpPr>
            <p:cxnSp>
              <p:nvCxnSpPr>
                <p:cNvPr id="3262" name="Google Shape;3262;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63" name="Google Shape;3263;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4" name="Google Shape;3264;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55"/>
            <p:cNvGrpSpPr/>
            <p:nvPr/>
          </p:nvGrpSpPr>
          <p:grpSpPr>
            <a:xfrm>
              <a:off x="4613643" y="1763716"/>
              <a:ext cx="325308" cy="439200"/>
              <a:chOff x="4613643" y="1763716"/>
              <a:chExt cx="325308" cy="439200"/>
            </a:xfrm>
          </p:grpSpPr>
          <p:grpSp>
            <p:nvGrpSpPr>
              <p:cNvPr id="3266" name="Google Shape;3266;p55"/>
              <p:cNvGrpSpPr/>
              <p:nvPr/>
            </p:nvGrpSpPr>
            <p:grpSpPr>
              <a:xfrm>
                <a:off x="4652451" y="1879538"/>
                <a:ext cx="286500" cy="323378"/>
                <a:chOff x="4652451" y="1879538"/>
                <a:chExt cx="286500" cy="323378"/>
              </a:xfrm>
            </p:grpSpPr>
            <p:cxnSp>
              <p:nvCxnSpPr>
                <p:cNvPr id="3267" name="Google Shape;3267;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268" name="Google Shape;3268;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0" name="Google Shape;3270;p55"/>
          <p:cNvGrpSpPr/>
          <p:nvPr/>
        </p:nvGrpSpPr>
        <p:grpSpPr>
          <a:xfrm>
            <a:off x="3417981" y="2143759"/>
            <a:ext cx="1652173" cy="391517"/>
            <a:chOff x="3512551" y="2358270"/>
            <a:chExt cx="1597383" cy="378533"/>
          </a:xfrm>
        </p:grpSpPr>
        <p:cxnSp>
          <p:nvCxnSpPr>
            <p:cNvPr id="3271" name="Google Shape;3271;p55"/>
            <p:cNvCxnSpPr>
              <a:stCxn id="3272" idx="6"/>
              <a:endCxn id="327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274" name="Google Shape;3274;p55"/>
            <p:cNvGrpSpPr/>
            <p:nvPr/>
          </p:nvGrpSpPr>
          <p:grpSpPr>
            <a:xfrm>
              <a:off x="3512551" y="2358270"/>
              <a:ext cx="225647" cy="307714"/>
              <a:chOff x="2182679" y="2004714"/>
              <a:chExt cx="792300" cy="1080458"/>
            </a:xfrm>
          </p:grpSpPr>
          <p:cxnSp>
            <p:nvCxnSpPr>
              <p:cNvPr id="3275" name="Google Shape;3275;p55"/>
              <p:cNvCxnSpPr>
                <a:stCxn id="327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72" name="Google Shape;3272;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7" name="Google Shape;3277;p55"/>
            <p:cNvGrpSpPr/>
            <p:nvPr/>
          </p:nvGrpSpPr>
          <p:grpSpPr>
            <a:xfrm>
              <a:off x="3969644" y="2440153"/>
              <a:ext cx="225853" cy="296651"/>
              <a:chOff x="3775710" y="1729289"/>
              <a:chExt cx="136500" cy="179289"/>
            </a:xfrm>
          </p:grpSpPr>
          <p:cxnSp>
            <p:nvCxnSpPr>
              <p:cNvPr id="3278" name="Google Shape;3278;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279" name="Google Shape;3279;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55"/>
            <p:cNvGrpSpPr/>
            <p:nvPr/>
          </p:nvGrpSpPr>
          <p:grpSpPr>
            <a:xfrm>
              <a:off x="4427051" y="2358270"/>
              <a:ext cx="225647" cy="307714"/>
              <a:chOff x="5393704" y="2004714"/>
              <a:chExt cx="792300" cy="1080458"/>
            </a:xfrm>
          </p:grpSpPr>
          <p:cxnSp>
            <p:nvCxnSpPr>
              <p:cNvPr id="3282" name="Google Shape;3282;p55"/>
              <p:cNvCxnSpPr>
                <a:stCxn id="328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84" name="Google Shape;3284;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5"/>
            <p:cNvGrpSpPr/>
            <p:nvPr/>
          </p:nvGrpSpPr>
          <p:grpSpPr>
            <a:xfrm>
              <a:off x="4884287" y="2440252"/>
              <a:ext cx="225647" cy="296532"/>
              <a:chOff x="6999166" y="2292572"/>
              <a:chExt cx="792300" cy="1041192"/>
            </a:xfrm>
          </p:grpSpPr>
          <p:cxnSp>
            <p:nvCxnSpPr>
              <p:cNvPr id="3286" name="Google Shape;3286;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273" name="Google Shape;3273;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8" name="Google Shape;3288;p55"/>
          <p:cNvGrpSpPr/>
          <p:nvPr/>
        </p:nvGrpSpPr>
        <p:grpSpPr>
          <a:xfrm>
            <a:off x="6838789" y="979959"/>
            <a:ext cx="1581844" cy="732818"/>
            <a:chOff x="634175" y="2986275"/>
            <a:chExt cx="3147949" cy="1458344"/>
          </a:xfrm>
        </p:grpSpPr>
        <p:cxnSp>
          <p:nvCxnSpPr>
            <p:cNvPr id="3289" name="Google Shape;3289;p55"/>
            <p:cNvCxnSpPr>
              <a:stCxn id="3290" idx="4"/>
              <a:endCxn id="329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292" name="Google Shape;3292;p55"/>
            <p:cNvCxnSpPr>
              <a:stCxn id="3291" idx="0"/>
              <a:endCxn id="329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94" name="Google Shape;3294;p55"/>
            <p:cNvCxnSpPr>
              <a:stCxn id="3293" idx="4"/>
              <a:endCxn id="329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96" name="Google Shape;3296;p55"/>
            <p:cNvCxnSpPr>
              <a:stCxn id="3295" idx="0"/>
              <a:endCxn id="329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297" name="Google Shape;3297;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93" name="Google Shape;3293;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90" name="Google Shape;3290;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95" name="Google Shape;3295;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91" name="Google Shape;3291;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298" name="Google Shape;3298;p55"/>
          <p:cNvGrpSpPr/>
          <p:nvPr/>
        </p:nvGrpSpPr>
        <p:grpSpPr>
          <a:xfrm>
            <a:off x="3406504" y="2674269"/>
            <a:ext cx="1675128" cy="313674"/>
            <a:chOff x="998425" y="1182125"/>
            <a:chExt cx="1065400" cy="199500"/>
          </a:xfrm>
        </p:grpSpPr>
        <p:sp>
          <p:nvSpPr>
            <p:cNvPr id="3299" name="Google Shape;3299;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4" name="Google Shape;3304;p55"/>
          <p:cNvGrpSpPr/>
          <p:nvPr/>
        </p:nvGrpSpPr>
        <p:grpSpPr>
          <a:xfrm>
            <a:off x="3406503" y="3630235"/>
            <a:ext cx="1675129" cy="525345"/>
            <a:chOff x="5194708" y="3484366"/>
            <a:chExt cx="3148148" cy="987304"/>
          </a:xfrm>
        </p:grpSpPr>
        <p:grpSp>
          <p:nvGrpSpPr>
            <p:cNvPr id="3305" name="Google Shape;3305;p55"/>
            <p:cNvGrpSpPr/>
            <p:nvPr/>
          </p:nvGrpSpPr>
          <p:grpSpPr>
            <a:xfrm>
              <a:off x="7531521" y="3484366"/>
              <a:ext cx="811335" cy="987304"/>
              <a:chOff x="3379425" y="1617275"/>
              <a:chExt cx="1090650" cy="1327200"/>
            </a:xfrm>
          </p:grpSpPr>
          <p:sp>
            <p:nvSpPr>
              <p:cNvPr id="3306" name="Google Shape;3306;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9" name="Google Shape;3309;p55"/>
            <p:cNvGrpSpPr/>
            <p:nvPr/>
          </p:nvGrpSpPr>
          <p:grpSpPr>
            <a:xfrm>
              <a:off x="6752546" y="3484366"/>
              <a:ext cx="811428" cy="987304"/>
              <a:chOff x="2332275" y="1617275"/>
              <a:chExt cx="1090775" cy="1327200"/>
            </a:xfrm>
          </p:grpSpPr>
          <p:sp>
            <p:nvSpPr>
              <p:cNvPr id="3310" name="Google Shape;3310;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55"/>
            <p:cNvGrpSpPr/>
            <p:nvPr/>
          </p:nvGrpSpPr>
          <p:grpSpPr>
            <a:xfrm>
              <a:off x="5973664" y="3484366"/>
              <a:ext cx="811335" cy="987304"/>
              <a:chOff x="1285250" y="1617275"/>
              <a:chExt cx="1090650" cy="1327200"/>
            </a:xfrm>
          </p:grpSpPr>
          <p:sp>
            <p:nvSpPr>
              <p:cNvPr id="3314" name="Google Shape;3314;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55"/>
            <p:cNvGrpSpPr/>
            <p:nvPr/>
          </p:nvGrpSpPr>
          <p:grpSpPr>
            <a:xfrm>
              <a:off x="5194708" y="3484366"/>
              <a:ext cx="811409" cy="987304"/>
              <a:chOff x="238125" y="1617275"/>
              <a:chExt cx="1090750" cy="1327200"/>
            </a:xfrm>
          </p:grpSpPr>
          <p:sp>
            <p:nvSpPr>
              <p:cNvPr id="3318" name="Google Shape;3318;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1" name="Google Shape;3321;p55"/>
          <p:cNvGrpSpPr/>
          <p:nvPr/>
        </p:nvGrpSpPr>
        <p:grpSpPr>
          <a:xfrm>
            <a:off x="6840188" y="2276124"/>
            <a:ext cx="1579046" cy="522230"/>
            <a:chOff x="6853641" y="2534077"/>
            <a:chExt cx="1515545" cy="501229"/>
          </a:xfrm>
        </p:grpSpPr>
        <p:grpSp>
          <p:nvGrpSpPr>
            <p:cNvPr id="3322" name="Google Shape;3322;p55"/>
            <p:cNvGrpSpPr/>
            <p:nvPr/>
          </p:nvGrpSpPr>
          <p:grpSpPr>
            <a:xfrm>
              <a:off x="6853641" y="2618923"/>
              <a:ext cx="1515545" cy="324556"/>
              <a:chOff x="6853641" y="2618923"/>
              <a:chExt cx="1515545" cy="324556"/>
            </a:xfrm>
          </p:grpSpPr>
          <p:sp>
            <p:nvSpPr>
              <p:cNvPr id="3323" name="Google Shape;3323;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8" name="Google Shape;3328;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55"/>
          <p:cNvGrpSpPr/>
          <p:nvPr/>
        </p:nvGrpSpPr>
        <p:grpSpPr>
          <a:xfrm>
            <a:off x="3435080" y="3151165"/>
            <a:ext cx="1617976" cy="346616"/>
            <a:chOff x="1808063" y="4294338"/>
            <a:chExt cx="3370782" cy="721817"/>
          </a:xfrm>
        </p:grpSpPr>
        <p:sp>
          <p:nvSpPr>
            <p:cNvPr id="3334" name="Google Shape;3334;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55"/>
          <p:cNvGrpSpPr/>
          <p:nvPr/>
        </p:nvGrpSpPr>
        <p:grpSpPr>
          <a:xfrm>
            <a:off x="5261076" y="3817915"/>
            <a:ext cx="1417067" cy="350605"/>
            <a:chOff x="4234950" y="2101012"/>
            <a:chExt cx="4219974" cy="1044090"/>
          </a:xfrm>
        </p:grpSpPr>
        <p:sp>
          <p:nvSpPr>
            <p:cNvPr id="3345" name="Google Shape;3345;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55"/>
          <p:cNvGrpSpPr/>
          <p:nvPr/>
        </p:nvGrpSpPr>
        <p:grpSpPr>
          <a:xfrm>
            <a:off x="6836548" y="1808672"/>
            <a:ext cx="1586327" cy="371557"/>
            <a:chOff x="1247650" y="2075423"/>
            <a:chExt cx="6648477" cy="1557238"/>
          </a:xfrm>
        </p:grpSpPr>
        <p:sp>
          <p:nvSpPr>
            <p:cNvPr id="3362" name="Google Shape;3362;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55"/>
          <p:cNvGrpSpPr/>
          <p:nvPr/>
        </p:nvGrpSpPr>
        <p:grpSpPr>
          <a:xfrm>
            <a:off x="5267818" y="961862"/>
            <a:ext cx="1415601" cy="1648533"/>
            <a:chOff x="1839112" y="2209163"/>
            <a:chExt cx="1918159" cy="2233784"/>
          </a:xfrm>
        </p:grpSpPr>
        <p:sp>
          <p:nvSpPr>
            <p:cNvPr id="3369" name="Google Shape;3369;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2" name="Google Shape;3372;p55"/>
            <p:cNvCxnSpPr>
              <a:stCxn id="3369" idx="6"/>
              <a:endCxn id="337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73" name="Google Shape;3373;p55"/>
            <p:cNvCxnSpPr>
              <a:stCxn id="3370" idx="4"/>
              <a:endCxn id="337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375" name="Google Shape;3375;p55"/>
            <p:cNvCxnSpPr>
              <a:stCxn id="3374" idx="6"/>
              <a:endCxn id="337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76" name="Google Shape;3376;p55"/>
            <p:cNvCxnSpPr>
              <a:stCxn id="3371" idx="4"/>
              <a:endCxn id="337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374" name="Google Shape;3374;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9" name="Google Shape;3379;p55"/>
            <p:cNvCxnSpPr>
              <a:endCxn id="337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380" name="Google Shape;3380;p55"/>
          <p:cNvGrpSpPr/>
          <p:nvPr/>
        </p:nvGrpSpPr>
        <p:grpSpPr>
          <a:xfrm>
            <a:off x="3425084" y="979946"/>
            <a:ext cx="1637968" cy="154942"/>
            <a:chOff x="238125" y="2506075"/>
            <a:chExt cx="7115411" cy="673075"/>
          </a:xfrm>
        </p:grpSpPr>
        <p:sp>
          <p:nvSpPr>
            <p:cNvPr id="3381" name="Google Shape;3381;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55"/>
          <p:cNvGrpSpPr/>
          <p:nvPr/>
        </p:nvGrpSpPr>
        <p:grpSpPr>
          <a:xfrm>
            <a:off x="1965820" y="1294664"/>
            <a:ext cx="1262932" cy="785408"/>
            <a:chOff x="548861" y="389676"/>
            <a:chExt cx="3843371" cy="2390163"/>
          </a:xfrm>
        </p:grpSpPr>
        <p:cxnSp>
          <p:nvCxnSpPr>
            <p:cNvPr id="3387" name="Google Shape;3387;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88" name="Google Shape;3388;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89" name="Google Shape;3389;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90" name="Google Shape;3390;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391" name="Google Shape;3391;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392" name="Google Shape;3392;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3" name="Google Shape;3393;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394" name="Google Shape;3394;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5"/>
          <p:cNvGrpSpPr/>
          <p:nvPr/>
        </p:nvGrpSpPr>
        <p:grpSpPr>
          <a:xfrm>
            <a:off x="753952" y="2401541"/>
            <a:ext cx="1412054" cy="633562"/>
            <a:chOff x="1187400" y="2529299"/>
            <a:chExt cx="6769193" cy="2241903"/>
          </a:xfrm>
        </p:grpSpPr>
        <p:sp>
          <p:nvSpPr>
            <p:cNvPr id="3401" name="Google Shape;3401;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02" name="Google Shape;3402;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03" name="Google Shape;3403;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04" name="Google Shape;3404;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05" name="Google Shape;3405;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06" name="Google Shape;3406;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07" name="Google Shape;3407;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08" name="Google Shape;3408;p55"/>
            <p:cNvCxnSpPr>
              <a:stCxn id="3401" idx="2"/>
              <a:endCxn id="340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09" name="Google Shape;3409;p55"/>
            <p:cNvCxnSpPr>
              <a:stCxn id="3403" idx="0"/>
              <a:endCxn id="340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10" name="Google Shape;3410;p55"/>
            <p:cNvCxnSpPr>
              <a:stCxn id="3403" idx="2"/>
              <a:endCxn id="340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11" name="Google Shape;3411;p55"/>
            <p:cNvCxnSpPr>
              <a:stCxn id="3404" idx="0"/>
              <a:endCxn id="340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12" name="Google Shape;3412;p55"/>
            <p:cNvCxnSpPr>
              <a:stCxn id="3402" idx="2"/>
              <a:endCxn id="340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13" name="Google Shape;3413;p55"/>
            <p:cNvCxnSpPr>
              <a:stCxn id="3406" idx="0"/>
              <a:endCxn id="340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14" name="Google Shape;3414;p55"/>
          <p:cNvGrpSpPr/>
          <p:nvPr/>
        </p:nvGrpSpPr>
        <p:grpSpPr>
          <a:xfrm>
            <a:off x="6840198" y="2894250"/>
            <a:ext cx="1579035" cy="540873"/>
            <a:chOff x="6895650" y="3126697"/>
            <a:chExt cx="1436662" cy="492105"/>
          </a:xfrm>
        </p:grpSpPr>
        <p:sp>
          <p:nvSpPr>
            <p:cNvPr id="3415" name="Google Shape;3415;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0" name="Google Shape;3420;p55"/>
            <p:cNvGrpSpPr/>
            <p:nvPr/>
          </p:nvGrpSpPr>
          <p:grpSpPr>
            <a:xfrm>
              <a:off x="6995957" y="3335810"/>
              <a:ext cx="1230393" cy="71754"/>
              <a:chOff x="6995957" y="3287964"/>
              <a:chExt cx="1230393" cy="71754"/>
            </a:xfrm>
          </p:grpSpPr>
          <p:sp>
            <p:nvSpPr>
              <p:cNvPr id="3421" name="Google Shape;3421;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6" name="Google Shape;3426;p55"/>
          <p:cNvGrpSpPr/>
          <p:nvPr/>
        </p:nvGrpSpPr>
        <p:grpSpPr>
          <a:xfrm>
            <a:off x="6838780" y="3531013"/>
            <a:ext cx="1581862" cy="650625"/>
            <a:chOff x="6777990" y="3710194"/>
            <a:chExt cx="1646915" cy="677382"/>
          </a:xfrm>
        </p:grpSpPr>
        <p:grpSp>
          <p:nvGrpSpPr>
            <p:cNvPr id="3427" name="Google Shape;3427;p55"/>
            <p:cNvGrpSpPr/>
            <p:nvPr/>
          </p:nvGrpSpPr>
          <p:grpSpPr>
            <a:xfrm>
              <a:off x="6777990" y="3874492"/>
              <a:ext cx="411129" cy="513083"/>
              <a:chOff x="6777990" y="3874492"/>
              <a:chExt cx="411129" cy="513083"/>
            </a:xfrm>
          </p:grpSpPr>
          <p:cxnSp>
            <p:nvCxnSpPr>
              <p:cNvPr id="3428" name="Google Shape;3428;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29" name="Google Shape;3429;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5"/>
            <p:cNvGrpSpPr/>
            <p:nvPr/>
          </p:nvGrpSpPr>
          <p:grpSpPr>
            <a:xfrm>
              <a:off x="7188425" y="3710194"/>
              <a:ext cx="411123" cy="520535"/>
              <a:chOff x="7188425" y="3710194"/>
              <a:chExt cx="411123" cy="520535"/>
            </a:xfrm>
          </p:grpSpPr>
          <p:cxnSp>
            <p:nvCxnSpPr>
              <p:cNvPr id="3431" name="Google Shape;3431;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32" name="Google Shape;3432;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55"/>
            <p:cNvGrpSpPr/>
            <p:nvPr/>
          </p:nvGrpSpPr>
          <p:grpSpPr>
            <a:xfrm>
              <a:off x="7603341" y="3874492"/>
              <a:ext cx="411474" cy="513083"/>
              <a:chOff x="7603341" y="3874492"/>
              <a:chExt cx="411474" cy="513083"/>
            </a:xfrm>
          </p:grpSpPr>
          <p:cxnSp>
            <p:nvCxnSpPr>
              <p:cNvPr id="3434" name="Google Shape;3434;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35" name="Google Shape;3435;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6" name="Google Shape;3436;p55"/>
            <p:cNvGrpSpPr/>
            <p:nvPr/>
          </p:nvGrpSpPr>
          <p:grpSpPr>
            <a:xfrm>
              <a:off x="8013776" y="3722847"/>
              <a:ext cx="411129" cy="507881"/>
              <a:chOff x="8013776" y="3722847"/>
              <a:chExt cx="411129" cy="507881"/>
            </a:xfrm>
          </p:grpSpPr>
          <p:cxnSp>
            <p:nvCxnSpPr>
              <p:cNvPr id="3437" name="Google Shape;3437;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38" name="Google Shape;3438;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9" name="Google Shape;3439;p55"/>
          <p:cNvGrpSpPr/>
          <p:nvPr/>
        </p:nvGrpSpPr>
        <p:grpSpPr>
          <a:xfrm>
            <a:off x="5258295" y="2703853"/>
            <a:ext cx="1421889" cy="1020603"/>
            <a:chOff x="5190863" y="2824811"/>
            <a:chExt cx="1544860" cy="1108869"/>
          </a:xfrm>
        </p:grpSpPr>
        <p:grpSp>
          <p:nvGrpSpPr>
            <p:cNvPr id="3440" name="Google Shape;3440;p55"/>
            <p:cNvGrpSpPr/>
            <p:nvPr/>
          </p:nvGrpSpPr>
          <p:grpSpPr>
            <a:xfrm>
              <a:off x="5938695" y="3176919"/>
              <a:ext cx="685761" cy="404739"/>
              <a:chOff x="5938695" y="3176919"/>
              <a:chExt cx="685761" cy="404739"/>
            </a:xfrm>
          </p:grpSpPr>
          <p:grpSp>
            <p:nvGrpSpPr>
              <p:cNvPr id="3441" name="Google Shape;3441;p55"/>
              <p:cNvGrpSpPr/>
              <p:nvPr/>
            </p:nvGrpSpPr>
            <p:grpSpPr>
              <a:xfrm>
                <a:off x="5938695" y="3176919"/>
                <a:ext cx="685761" cy="404739"/>
                <a:chOff x="5938695" y="3176919"/>
                <a:chExt cx="685761" cy="404739"/>
              </a:xfrm>
            </p:grpSpPr>
            <p:sp>
              <p:nvSpPr>
                <p:cNvPr id="3442" name="Google Shape;3442;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4" name="Google Shape;3444;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55"/>
            <p:cNvGrpSpPr/>
            <p:nvPr/>
          </p:nvGrpSpPr>
          <p:grpSpPr>
            <a:xfrm>
              <a:off x="5305233" y="3176835"/>
              <a:ext cx="685971" cy="404655"/>
              <a:chOff x="5305233" y="3176835"/>
              <a:chExt cx="685971" cy="404655"/>
            </a:xfrm>
          </p:grpSpPr>
          <p:grpSp>
            <p:nvGrpSpPr>
              <p:cNvPr id="3446" name="Google Shape;3446;p55"/>
              <p:cNvGrpSpPr/>
              <p:nvPr/>
            </p:nvGrpSpPr>
            <p:grpSpPr>
              <a:xfrm>
                <a:off x="5305233" y="3176835"/>
                <a:ext cx="685971" cy="404655"/>
                <a:chOff x="5305233" y="3176835"/>
                <a:chExt cx="685971" cy="404655"/>
              </a:xfrm>
            </p:grpSpPr>
            <p:sp>
              <p:nvSpPr>
                <p:cNvPr id="3447" name="Google Shape;3447;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0" name="Google Shape;3450;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1" name="Google Shape;3451;p55"/>
            <p:cNvGrpSpPr/>
            <p:nvPr/>
          </p:nvGrpSpPr>
          <p:grpSpPr>
            <a:xfrm>
              <a:off x="5657361" y="2824811"/>
              <a:ext cx="1078361" cy="404655"/>
              <a:chOff x="5657361" y="2824811"/>
              <a:chExt cx="1078361" cy="404655"/>
            </a:xfrm>
          </p:grpSpPr>
          <p:grpSp>
            <p:nvGrpSpPr>
              <p:cNvPr id="3452" name="Google Shape;3452;p55"/>
              <p:cNvGrpSpPr/>
              <p:nvPr/>
            </p:nvGrpSpPr>
            <p:grpSpPr>
              <a:xfrm>
                <a:off x="5657361" y="2824811"/>
                <a:ext cx="1078361" cy="404655"/>
                <a:chOff x="5657361" y="2824811"/>
                <a:chExt cx="1078361" cy="404655"/>
              </a:xfrm>
            </p:grpSpPr>
            <p:grpSp>
              <p:nvGrpSpPr>
                <p:cNvPr id="3453" name="Google Shape;3453;p55"/>
                <p:cNvGrpSpPr/>
                <p:nvPr/>
              </p:nvGrpSpPr>
              <p:grpSpPr>
                <a:xfrm>
                  <a:off x="5938485" y="2824811"/>
                  <a:ext cx="797237" cy="404655"/>
                  <a:chOff x="5938485" y="2824811"/>
                  <a:chExt cx="797237" cy="404655"/>
                </a:xfrm>
              </p:grpSpPr>
              <p:sp>
                <p:nvSpPr>
                  <p:cNvPr id="3454" name="Google Shape;3454;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6" name="Google Shape;3456;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7" name="Google Shape;3457;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5"/>
            <p:cNvGrpSpPr/>
            <p:nvPr/>
          </p:nvGrpSpPr>
          <p:grpSpPr>
            <a:xfrm>
              <a:off x="5190863" y="3528942"/>
              <a:ext cx="1078026" cy="404739"/>
              <a:chOff x="5190863" y="3528942"/>
              <a:chExt cx="1078026" cy="404739"/>
            </a:xfrm>
          </p:grpSpPr>
          <p:sp>
            <p:nvSpPr>
              <p:cNvPr id="3459" name="Google Shape;3459;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55"/>
              <p:cNvGrpSpPr/>
              <p:nvPr/>
            </p:nvGrpSpPr>
            <p:grpSpPr>
              <a:xfrm>
                <a:off x="5190863" y="3528942"/>
                <a:ext cx="1078026" cy="404739"/>
                <a:chOff x="5190863" y="3528942"/>
                <a:chExt cx="1078026" cy="404739"/>
              </a:xfrm>
            </p:grpSpPr>
            <p:sp>
              <p:nvSpPr>
                <p:cNvPr id="3461" name="Google Shape;3461;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55"/>
          <p:cNvGrpSpPr/>
          <p:nvPr/>
        </p:nvGrpSpPr>
        <p:grpSpPr>
          <a:xfrm>
            <a:off x="724302" y="1268321"/>
            <a:ext cx="1086719" cy="879487"/>
            <a:chOff x="803162" y="1474292"/>
            <a:chExt cx="1086719" cy="879487"/>
          </a:xfrm>
        </p:grpSpPr>
        <p:grpSp>
          <p:nvGrpSpPr>
            <p:cNvPr id="3464" name="Google Shape;3464;p55"/>
            <p:cNvGrpSpPr/>
            <p:nvPr/>
          </p:nvGrpSpPr>
          <p:grpSpPr>
            <a:xfrm>
              <a:off x="803162" y="1625948"/>
              <a:ext cx="445856" cy="576579"/>
              <a:chOff x="803162" y="1625948"/>
              <a:chExt cx="445856" cy="576579"/>
            </a:xfrm>
          </p:grpSpPr>
          <p:sp>
            <p:nvSpPr>
              <p:cNvPr id="3465" name="Google Shape;3465;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6" name="Google Shape;3466;p55"/>
              <p:cNvGrpSpPr/>
              <p:nvPr/>
            </p:nvGrpSpPr>
            <p:grpSpPr>
              <a:xfrm>
                <a:off x="1056023" y="1625948"/>
                <a:ext cx="192995" cy="576579"/>
                <a:chOff x="1056023" y="1625948"/>
                <a:chExt cx="192995" cy="576579"/>
              </a:xfrm>
            </p:grpSpPr>
            <p:sp>
              <p:nvSpPr>
                <p:cNvPr id="3467" name="Google Shape;3467;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2" name="Google Shape;3472;p55"/>
            <p:cNvGrpSpPr/>
            <p:nvPr/>
          </p:nvGrpSpPr>
          <p:grpSpPr>
            <a:xfrm>
              <a:off x="1371406" y="1474292"/>
              <a:ext cx="518475" cy="879487"/>
              <a:chOff x="1398231" y="1474292"/>
              <a:chExt cx="518475" cy="879487"/>
            </a:xfrm>
          </p:grpSpPr>
          <p:grpSp>
            <p:nvGrpSpPr>
              <p:cNvPr id="3473" name="Google Shape;3473;p55"/>
              <p:cNvGrpSpPr/>
              <p:nvPr/>
            </p:nvGrpSpPr>
            <p:grpSpPr>
              <a:xfrm>
                <a:off x="1398231" y="1474292"/>
                <a:ext cx="518475" cy="341643"/>
                <a:chOff x="1398231" y="1474292"/>
                <a:chExt cx="518475" cy="341643"/>
              </a:xfrm>
            </p:grpSpPr>
            <p:sp>
              <p:nvSpPr>
                <p:cNvPr id="3474" name="Google Shape;3474;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5" name="Google Shape;3475;p55"/>
                <p:cNvGrpSpPr/>
                <p:nvPr/>
              </p:nvGrpSpPr>
              <p:grpSpPr>
                <a:xfrm>
                  <a:off x="1616453" y="1474292"/>
                  <a:ext cx="300253" cy="341643"/>
                  <a:chOff x="1616453" y="1475379"/>
                  <a:chExt cx="300253" cy="341643"/>
                </a:xfrm>
              </p:grpSpPr>
              <p:sp>
                <p:nvSpPr>
                  <p:cNvPr id="3476" name="Google Shape;3476;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3" name="Google Shape;3483;p55"/>
                  <p:cNvGrpSpPr/>
                  <p:nvPr/>
                </p:nvGrpSpPr>
                <p:grpSpPr>
                  <a:xfrm>
                    <a:off x="1839639" y="1475379"/>
                    <a:ext cx="77067" cy="341643"/>
                    <a:chOff x="1839639" y="1475379"/>
                    <a:chExt cx="77067" cy="341643"/>
                  </a:xfrm>
                </p:grpSpPr>
                <p:sp>
                  <p:nvSpPr>
                    <p:cNvPr id="3484" name="Google Shape;3484;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86" name="Google Shape;3486;p55"/>
              <p:cNvGrpSpPr/>
              <p:nvPr/>
            </p:nvGrpSpPr>
            <p:grpSpPr>
              <a:xfrm>
                <a:off x="1398451" y="2012951"/>
                <a:ext cx="518255" cy="340828"/>
                <a:chOff x="1398451" y="2012951"/>
                <a:chExt cx="518255" cy="340828"/>
              </a:xfrm>
            </p:grpSpPr>
            <p:sp>
              <p:nvSpPr>
                <p:cNvPr id="3487" name="Google Shape;3487;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8" name="Google Shape;3488;p55"/>
                <p:cNvGrpSpPr/>
                <p:nvPr/>
              </p:nvGrpSpPr>
              <p:grpSpPr>
                <a:xfrm>
                  <a:off x="1616453" y="2012951"/>
                  <a:ext cx="300253" cy="340828"/>
                  <a:chOff x="1616453" y="2013538"/>
                  <a:chExt cx="300253" cy="340828"/>
                </a:xfrm>
              </p:grpSpPr>
              <p:sp>
                <p:nvSpPr>
                  <p:cNvPr id="3489" name="Google Shape;3489;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6" name="Google Shape;3496;p55"/>
                  <p:cNvGrpSpPr/>
                  <p:nvPr/>
                </p:nvGrpSpPr>
                <p:grpSpPr>
                  <a:xfrm>
                    <a:off x="1839639" y="2013538"/>
                    <a:ext cx="77067" cy="340828"/>
                    <a:chOff x="1839639" y="2013538"/>
                    <a:chExt cx="77067" cy="340828"/>
                  </a:xfrm>
                </p:grpSpPr>
                <p:sp>
                  <p:nvSpPr>
                    <p:cNvPr id="3497" name="Google Shape;3497;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99" name="Google Shape;3499;p55"/>
          <p:cNvGrpSpPr/>
          <p:nvPr/>
        </p:nvGrpSpPr>
        <p:grpSpPr>
          <a:xfrm>
            <a:off x="721126" y="3399508"/>
            <a:ext cx="1368681" cy="682918"/>
            <a:chOff x="724986" y="3605478"/>
            <a:chExt cx="1368681" cy="682918"/>
          </a:xfrm>
        </p:grpSpPr>
        <p:grpSp>
          <p:nvGrpSpPr>
            <p:cNvPr id="3500" name="Google Shape;3500;p55"/>
            <p:cNvGrpSpPr/>
            <p:nvPr/>
          </p:nvGrpSpPr>
          <p:grpSpPr>
            <a:xfrm>
              <a:off x="1289102" y="3823629"/>
              <a:ext cx="240442" cy="250435"/>
              <a:chOff x="-165066" y="3843615"/>
              <a:chExt cx="221259" cy="230455"/>
            </a:xfrm>
          </p:grpSpPr>
          <p:sp>
            <p:nvSpPr>
              <p:cNvPr id="3501" name="Google Shape;3501;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1" name="Google Shape;3521;p55"/>
            <p:cNvGrpSpPr/>
            <p:nvPr/>
          </p:nvGrpSpPr>
          <p:grpSpPr>
            <a:xfrm>
              <a:off x="724986" y="3605478"/>
              <a:ext cx="1368681" cy="682918"/>
              <a:chOff x="724986" y="3605478"/>
              <a:chExt cx="1368681" cy="682918"/>
            </a:xfrm>
          </p:grpSpPr>
          <p:grpSp>
            <p:nvGrpSpPr>
              <p:cNvPr id="3522" name="Google Shape;3522;p55"/>
              <p:cNvGrpSpPr/>
              <p:nvPr/>
            </p:nvGrpSpPr>
            <p:grpSpPr>
              <a:xfrm>
                <a:off x="1498221" y="4047614"/>
                <a:ext cx="529172" cy="240783"/>
                <a:chOff x="1498221" y="4047614"/>
                <a:chExt cx="529172" cy="240783"/>
              </a:xfrm>
            </p:grpSpPr>
            <p:grpSp>
              <p:nvGrpSpPr>
                <p:cNvPr id="3523" name="Google Shape;3523;p55"/>
                <p:cNvGrpSpPr/>
                <p:nvPr/>
              </p:nvGrpSpPr>
              <p:grpSpPr>
                <a:xfrm>
                  <a:off x="1826655" y="4224370"/>
                  <a:ext cx="200738" cy="25631"/>
                  <a:chOff x="1826655" y="4224370"/>
                  <a:chExt cx="200738" cy="25631"/>
                </a:xfrm>
              </p:grpSpPr>
              <p:sp>
                <p:nvSpPr>
                  <p:cNvPr id="3524" name="Google Shape;3524;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55"/>
                <p:cNvGrpSpPr/>
                <p:nvPr/>
              </p:nvGrpSpPr>
              <p:grpSpPr>
                <a:xfrm>
                  <a:off x="1498221" y="4047614"/>
                  <a:ext cx="328444" cy="240783"/>
                  <a:chOff x="1498221" y="4047614"/>
                  <a:chExt cx="328444" cy="240783"/>
                </a:xfrm>
              </p:grpSpPr>
              <p:sp>
                <p:nvSpPr>
                  <p:cNvPr id="3527" name="Google Shape;3527;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55"/>
                  <p:cNvGrpSpPr/>
                  <p:nvPr/>
                </p:nvGrpSpPr>
                <p:grpSpPr>
                  <a:xfrm>
                    <a:off x="1498221" y="4047614"/>
                    <a:ext cx="150566" cy="190416"/>
                    <a:chOff x="1498221" y="4047614"/>
                    <a:chExt cx="150566" cy="190416"/>
                  </a:xfrm>
                </p:grpSpPr>
                <p:sp>
                  <p:nvSpPr>
                    <p:cNvPr id="3529" name="Google Shape;3529;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1" name="Google Shape;3531;p55"/>
              <p:cNvGrpSpPr/>
              <p:nvPr/>
            </p:nvGrpSpPr>
            <p:grpSpPr>
              <a:xfrm>
                <a:off x="1560718" y="3800594"/>
                <a:ext cx="532948" cy="302090"/>
                <a:chOff x="1560718" y="3800594"/>
                <a:chExt cx="532948" cy="302090"/>
              </a:xfrm>
            </p:grpSpPr>
            <p:grpSp>
              <p:nvGrpSpPr>
                <p:cNvPr id="3532" name="Google Shape;3532;p55"/>
                <p:cNvGrpSpPr/>
                <p:nvPr/>
              </p:nvGrpSpPr>
              <p:grpSpPr>
                <a:xfrm>
                  <a:off x="1912179" y="3827344"/>
                  <a:ext cx="181487" cy="25631"/>
                  <a:chOff x="1912179" y="3827344"/>
                  <a:chExt cx="181487" cy="25631"/>
                </a:xfrm>
              </p:grpSpPr>
              <p:sp>
                <p:nvSpPr>
                  <p:cNvPr id="3533" name="Google Shape;3533;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55"/>
                <p:cNvGrpSpPr/>
                <p:nvPr/>
              </p:nvGrpSpPr>
              <p:grpSpPr>
                <a:xfrm>
                  <a:off x="1912179" y="4044505"/>
                  <a:ext cx="181487" cy="25622"/>
                  <a:chOff x="1912179" y="4044506"/>
                  <a:chExt cx="181487" cy="25622"/>
                </a:xfrm>
              </p:grpSpPr>
              <p:sp>
                <p:nvSpPr>
                  <p:cNvPr id="3536" name="Google Shape;3536;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5"/>
                <p:cNvGrpSpPr/>
                <p:nvPr/>
              </p:nvGrpSpPr>
              <p:grpSpPr>
                <a:xfrm>
                  <a:off x="1560718" y="3800594"/>
                  <a:ext cx="351472" cy="302090"/>
                  <a:chOff x="1560718" y="3800594"/>
                  <a:chExt cx="351472" cy="302090"/>
                </a:xfrm>
              </p:grpSpPr>
              <p:grpSp>
                <p:nvGrpSpPr>
                  <p:cNvPr id="3539" name="Google Shape;3539;p55"/>
                  <p:cNvGrpSpPr/>
                  <p:nvPr/>
                </p:nvGrpSpPr>
                <p:grpSpPr>
                  <a:xfrm>
                    <a:off x="1560718" y="3842857"/>
                    <a:ext cx="173586" cy="217131"/>
                    <a:chOff x="1560718" y="3842857"/>
                    <a:chExt cx="173586" cy="217131"/>
                  </a:xfrm>
                </p:grpSpPr>
                <p:sp>
                  <p:nvSpPr>
                    <p:cNvPr id="3540" name="Google Shape;3540;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3" name="Google Shape;3543;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45" name="Google Shape;3545;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6" name="Google Shape;3546;p55"/>
              <p:cNvGrpSpPr/>
              <p:nvPr/>
            </p:nvGrpSpPr>
            <p:grpSpPr>
              <a:xfrm>
                <a:off x="785350" y="3605478"/>
                <a:ext cx="535311" cy="249245"/>
                <a:chOff x="785350" y="3605478"/>
                <a:chExt cx="535311" cy="249245"/>
              </a:xfrm>
            </p:grpSpPr>
            <p:grpSp>
              <p:nvGrpSpPr>
                <p:cNvPr id="3547" name="Google Shape;3547;p55"/>
                <p:cNvGrpSpPr/>
                <p:nvPr/>
              </p:nvGrpSpPr>
              <p:grpSpPr>
                <a:xfrm>
                  <a:off x="785350" y="3605478"/>
                  <a:ext cx="376191" cy="102736"/>
                  <a:chOff x="785350" y="3605478"/>
                  <a:chExt cx="376191" cy="102736"/>
                </a:xfrm>
              </p:grpSpPr>
              <p:sp>
                <p:nvSpPr>
                  <p:cNvPr id="3548" name="Google Shape;3548;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55"/>
                <p:cNvGrpSpPr/>
                <p:nvPr/>
              </p:nvGrpSpPr>
              <p:grpSpPr>
                <a:xfrm>
                  <a:off x="1161530" y="3655851"/>
                  <a:ext cx="159131" cy="198872"/>
                  <a:chOff x="1161530" y="3655851"/>
                  <a:chExt cx="159131" cy="198872"/>
                </a:xfrm>
              </p:grpSpPr>
              <p:sp>
                <p:nvSpPr>
                  <p:cNvPr id="3552" name="Google Shape;3552;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4" name="Google Shape;3554;p55"/>
              <p:cNvGrpSpPr/>
              <p:nvPr/>
            </p:nvGrpSpPr>
            <p:grpSpPr>
              <a:xfrm>
                <a:off x="785350" y="4047614"/>
                <a:ext cx="535311" cy="240783"/>
                <a:chOff x="785350" y="4047614"/>
                <a:chExt cx="535311" cy="240783"/>
              </a:xfrm>
            </p:grpSpPr>
            <p:grpSp>
              <p:nvGrpSpPr>
                <p:cNvPr id="3555" name="Google Shape;3555;p55"/>
                <p:cNvGrpSpPr/>
                <p:nvPr/>
              </p:nvGrpSpPr>
              <p:grpSpPr>
                <a:xfrm>
                  <a:off x="1161636" y="4047614"/>
                  <a:ext cx="159025" cy="190415"/>
                  <a:chOff x="1161636" y="4047614"/>
                  <a:chExt cx="159025" cy="190415"/>
                </a:xfrm>
              </p:grpSpPr>
              <p:sp>
                <p:nvSpPr>
                  <p:cNvPr id="3556" name="Google Shape;3556;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55"/>
                <p:cNvGrpSpPr/>
                <p:nvPr/>
              </p:nvGrpSpPr>
              <p:grpSpPr>
                <a:xfrm>
                  <a:off x="785350" y="4185661"/>
                  <a:ext cx="376191" cy="102736"/>
                  <a:chOff x="785350" y="4185661"/>
                  <a:chExt cx="376191" cy="102736"/>
                </a:xfrm>
              </p:grpSpPr>
              <p:sp>
                <p:nvSpPr>
                  <p:cNvPr id="3559" name="Google Shape;3559;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2" name="Google Shape;3562;p55"/>
              <p:cNvGrpSpPr/>
              <p:nvPr/>
            </p:nvGrpSpPr>
            <p:grpSpPr>
              <a:xfrm>
                <a:off x="1501054" y="3605478"/>
                <a:ext cx="526340" cy="249240"/>
                <a:chOff x="1501054" y="3605478"/>
                <a:chExt cx="526340" cy="249240"/>
              </a:xfrm>
            </p:grpSpPr>
            <p:grpSp>
              <p:nvGrpSpPr>
                <p:cNvPr id="3563" name="Google Shape;3563;p55"/>
                <p:cNvGrpSpPr/>
                <p:nvPr/>
              </p:nvGrpSpPr>
              <p:grpSpPr>
                <a:xfrm>
                  <a:off x="1834208" y="3643867"/>
                  <a:ext cx="193185" cy="25622"/>
                  <a:chOff x="1834208" y="3643867"/>
                  <a:chExt cx="193185" cy="25622"/>
                </a:xfrm>
              </p:grpSpPr>
              <p:sp>
                <p:nvSpPr>
                  <p:cNvPr id="3564" name="Google Shape;3564;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55"/>
                <p:cNvGrpSpPr/>
                <p:nvPr/>
              </p:nvGrpSpPr>
              <p:grpSpPr>
                <a:xfrm>
                  <a:off x="1501054" y="3605478"/>
                  <a:ext cx="333165" cy="249240"/>
                  <a:chOff x="1501054" y="3605478"/>
                  <a:chExt cx="333165" cy="249240"/>
                </a:xfrm>
              </p:grpSpPr>
              <p:sp>
                <p:nvSpPr>
                  <p:cNvPr id="3567" name="Google Shape;3567;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8" name="Google Shape;3568;p55"/>
                  <p:cNvGrpSpPr/>
                  <p:nvPr/>
                </p:nvGrpSpPr>
                <p:grpSpPr>
                  <a:xfrm>
                    <a:off x="1501054" y="3655851"/>
                    <a:ext cx="155286" cy="198867"/>
                    <a:chOff x="1501054" y="3655851"/>
                    <a:chExt cx="155286" cy="198867"/>
                  </a:xfrm>
                </p:grpSpPr>
                <p:sp>
                  <p:nvSpPr>
                    <p:cNvPr id="3569" name="Google Shape;3569;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71" name="Google Shape;3571;p55"/>
              <p:cNvGrpSpPr/>
              <p:nvPr/>
            </p:nvGrpSpPr>
            <p:grpSpPr>
              <a:xfrm>
                <a:off x="724986" y="3800594"/>
                <a:ext cx="532950" cy="302090"/>
                <a:chOff x="724986" y="3800594"/>
                <a:chExt cx="532950" cy="302090"/>
              </a:xfrm>
            </p:grpSpPr>
            <p:grpSp>
              <p:nvGrpSpPr>
                <p:cNvPr id="3572" name="Google Shape;3572;p55"/>
                <p:cNvGrpSpPr/>
                <p:nvPr/>
              </p:nvGrpSpPr>
              <p:grpSpPr>
                <a:xfrm>
                  <a:off x="724986" y="4044367"/>
                  <a:ext cx="181314" cy="25626"/>
                  <a:chOff x="724986" y="4044367"/>
                  <a:chExt cx="181314" cy="25626"/>
                </a:xfrm>
              </p:grpSpPr>
              <p:sp>
                <p:nvSpPr>
                  <p:cNvPr id="3573" name="Google Shape;3573;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5"/>
                <p:cNvGrpSpPr/>
                <p:nvPr/>
              </p:nvGrpSpPr>
              <p:grpSpPr>
                <a:xfrm>
                  <a:off x="906290" y="3800594"/>
                  <a:ext cx="351646" cy="302090"/>
                  <a:chOff x="906290" y="3800594"/>
                  <a:chExt cx="351646" cy="302090"/>
                </a:xfrm>
              </p:grpSpPr>
              <p:grpSp>
                <p:nvGrpSpPr>
                  <p:cNvPr id="3576" name="Google Shape;3576;p55"/>
                  <p:cNvGrpSpPr/>
                  <p:nvPr/>
                </p:nvGrpSpPr>
                <p:grpSpPr>
                  <a:xfrm>
                    <a:off x="1084172" y="3842857"/>
                    <a:ext cx="173764" cy="217131"/>
                    <a:chOff x="1084172" y="3842857"/>
                    <a:chExt cx="173764" cy="217131"/>
                  </a:xfrm>
                </p:grpSpPr>
                <p:grpSp>
                  <p:nvGrpSpPr>
                    <p:cNvPr id="3577" name="Google Shape;3577;p55"/>
                    <p:cNvGrpSpPr/>
                    <p:nvPr/>
                  </p:nvGrpSpPr>
                  <p:grpSpPr>
                    <a:xfrm>
                      <a:off x="1156862" y="3936509"/>
                      <a:ext cx="101073" cy="25622"/>
                      <a:chOff x="1156862" y="3936509"/>
                      <a:chExt cx="101073" cy="25622"/>
                    </a:xfrm>
                  </p:grpSpPr>
                  <p:sp>
                    <p:nvSpPr>
                      <p:cNvPr id="3578" name="Google Shape;3578;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0" name="Google Shape;3580;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1" name="Google Shape;3581;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3" name="Google Shape;3583;p55"/>
                <p:cNvGrpSpPr/>
                <p:nvPr/>
              </p:nvGrpSpPr>
              <p:grpSpPr>
                <a:xfrm>
                  <a:off x="724986" y="3830189"/>
                  <a:ext cx="189533" cy="25626"/>
                  <a:chOff x="724986" y="3830189"/>
                  <a:chExt cx="189533" cy="25626"/>
                </a:xfrm>
              </p:grpSpPr>
              <p:sp>
                <p:nvSpPr>
                  <p:cNvPr id="3584" name="Google Shape;3584;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586" name="Google Shape;3586;p55"/>
          <p:cNvGrpSpPr/>
          <p:nvPr/>
        </p:nvGrpSpPr>
        <p:grpSpPr>
          <a:xfrm>
            <a:off x="2249438" y="2249669"/>
            <a:ext cx="948701" cy="935378"/>
            <a:chOff x="2253298" y="2428317"/>
            <a:chExt cx="948701" cy="935378"/>
          </a:xfrm>
        </p:grpSpPr>
        <p:sp>
          <p:nvSpPr>
            <p:cNvPr id="3587" name="Google Shape;3587;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23"/>
        <p:cNvGrpSpPr/>
        <p:nvPr/>
      </p:nvGrpSpPr>
      <p:grpSpPr>
        <a:xfrm>
          <a:off x="0" y="0"/>
          <a:ext cx="0" cy="0"/>
          <a:chOff x="0" y="0"/>
          <a:chExt cx="0" cy="0"/>
        </a:xfrm>
      </p:grpSpPr>
      <p:grpSp>
        <p:nvGrpSpPr>
          <p:cNvPr id="3624" name="Google Shape;3624;p56"/>
          <p:cNvGrpSpPr/>
          <p:nvPr/>
        </p:nvGrpSpPr>
        <p:grpSpPr>
          <a:xfrm>
            <a:off x="3339745" y="952988"/>
            <a:ext cx="2363393" cy="1017867"/>
            <a:chOff x="3292400" y="1219146"/>
            <a:chExt cx="2615240" cy="1110239"/>
          </a:xfrm>
        </p:grpSpPr>
        <p:sp>
          <p:nvSpPr>
            <p:cNvPr id="3625" name="Google Shape;3625;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26" name="Google Shape;3626;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7" name="Google Shape;3627;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28" name="Google Shape;3628;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29" name="Google Shape;3629;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30" name="Google Shape;3630;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31" name="Google Shape;3631;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32" name="Google Shape;3632;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33" name="Google Shape;3633;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34" name="Google Shape;3634;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35" name="Google Shape;3635;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36" name="Google Shape;3636;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37" name="Google Shape;3637;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38" name="Google Shape;3638;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39" name="Google Shape;3639;p56"/>
            <p:cNvGrpSpPr/>
            <p:nvPr/>
          </p:nvGrpSpPr>
          <p:grpSpPr>
            <a:xfrm>
              <a:off x="3748438" y="1378608"/>
              <a:ext cx="2159202" cy="903971"/>
              <a:chOff x="1683525" y="2179850"/>
              <a:chExt cx="4519050" cy="2134525"/>
            </a:xfrm>
          </p:grpSpPr>
          <p:sp>
            <p:nvSpPr>
              <p:cNvPr id="3640" name="Google Shape;3640;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41" name="Google Shape;3641;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42" name="Google Shape;3642;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43" name="Google Shape;3643;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44" name="Google Shape;3644;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45" name="Google Shape;3645;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46" name="Google Shape;3646;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47" name="Google Shape;3647;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48" name="Google Shape;3648;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49" name="Google Shape;3649;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50" name="Google Shape;3650;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51" name="Google Shape;3651;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652" name="Google Shape;3652;p56"/>
          <p:cNvGraphicFramePr/>
          <p:nvPr/>
        </p:nvGraphicFramePr>
        <p:xfrm>
          <a:off x="5935838" y="2130461"/>
          <a:ext cx="2491300" cy="868600"/>
        </p:xfrm>
        <a:graphic>
          <a:graphicData uri="http://schemas.openxmlformats.org/drawingml/2006/table">
            <a:tbl>
              <a:tblPr>
                <a:noFill/>
                <a:tableStyleId>{0B5864D9-77A4-485F-897C-9F145279EFBE}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653" name="Google Shape;3653;p56"/>
          <p:cNvGrpSpPr/>
          <p:nvPr/>
        </p:nvGrpSpPr>
        <p:grpSpPr>
          <a:xfrm>
            <a:off x="5935948" y="3189058"/>
            <a:ext cx="2496964" cy="1001454"/>
            <a:chOff x="1919611" y="789980"/>
            <a:chExt cx="1474179" cy="606868"/>
          </a:xfrm>
        </p:grpSpPr>
        <p:cxnSp>
          <p:nvCxnSpPr>
            <p:cNvPr id="3654" name="Google Shape;3654;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55" name="Google Shape;3655;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56" name="Google Shape;3656;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657" name="Google Shape;3657;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658" name="Google Shape;3658;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659" name="Google Shape;3659;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660" name="Google Shape;3660;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661" name="Google Shape;3661;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668" name="Google Shape;3668;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69" name="Google Shape;3669;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70" name="Google Shape;3670;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6"/>
          <p:cNvGrpSpPr/>
          <p:nvPr/>
        </p:nvGrpSpPr>
        <p:grpSpPr>
          <a:xfrm>
            <a:off x="712562" y="998017"/>
            <a:ext cx="2394370" cy="976502"/>
            <a:chOff x="749309" y="1112739"/>
            <a:chExt cx="2371603" cy="976502"/>
          </a:xfrm>
        </p:grpSpPr>
        <p:sp>
          <p:nvSpPr>
            <p:cNvPr id="3672" name="Google Shape;3672;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04" name="Google Shape;3704;p56"/>
          <p:cNvGraphicFramePr/>
          <p:nvPr/>
        </p:nvGraphicFramePr>
        <p:xfrm>
          <a:off x="5935863" y="996311"/>
          <a:ext cx="2491300" cy="976425"/>
        </p:xfrm>
        <a:graphic>
          <a:graphicData uri="http://schemas.openxmlformats.org/drawingml/2006/table">
            <a:tbl>
              <a:tblPr>
                <a:noFill/>
                <a:tableStyleId>{0B5864D9-77A4-485F-897C-9F145279EFBE}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05" name="Google Shape;3705;p56"/>
          <p:cNvGraphicFramePr/>
          <p:nvPr/>
        </p:nvGraphicFramePr>
        <p:xfrm>
          <a:off x="3342575" y="2130461"/>
          <a:ext cx="2363400" cy="868575"/>
        </p:xfrm>
        <a:graphic>
          <a:graphicData uri="http://schemas.openxmlformats.org/drawingml/2006/table">
            <a:tbl>
              <a:tblPr>
                <a:noFill/>
                <a:tableStyleId>{0B5864D9-77A4-485F-897C-9F145279EFBE}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06" name="Google Shape;3706;p56"/>
          <p:cNvGrpSpPr/>
          <p:nvPr/>
        </p:nvGrpSpPr>
        <p:grpSpPr>
          <a:xfrm>
            <a:off x="4086505" y="2517104"/>
            <a:ext cx="1517436" cy="74460"/>
            <a:chOff x="3980086" y="2804397"/>
            <a:chExt cx="1227600" cy="66900"/>
          </a:xfrm>
        </p:grpSpPr>
        <p:sp>
          <p:nvSpPr>
            <p:cNvPr id="3707" name="Google Shape;3707;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56"/>
          <p:cNvGrpSpPr/>
          <p:nvPr/>
        </p:nvGrpSpPr>
        <p:grpSpPr>
          <a:xfrm>
            <a:off x="4711569" y="2809692"/>
            <a:ext cx="892956" cy="74460"/>
            <a:chOff x="3980086" y="2804397"/>
            <a:chExt cx="1227600" cy="66900"/>
          </a:xfrm>
        </p:grpSpPr>
        <p:sp>
          <p:nvSpPr>
            <p:cNvPr id="3710" name="Google Shape;3710;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2" name="Google Shape;3712;p56"/>
          <p:cNvGrpSpPr/>
          <p:nvPr/>
        </p:nvGrpSpPr>
        <p:grpSpPr>
          <a:xfrm>
            <a:off x="3344661" y="3168575"/>
            <a:ext cx="2363244" cy="1005943"/>
            <a:chOff x="3358415" y="3361302"/>
            <a:chExt cx="2363244" cy="1024695"/>
          </a:xfrm>
        </p:grpSpPr>
        <p:grpSp>
          <p:nvGrpSpPr>
            <p:cNvPr id="3713" name="Google Shape;3713;p56"/>
            <p:cNvGrpSpPr/>
            <p:nvPr/>
          </p:nvGrpSpPr>
          <p:grpSpPr>
            <a:xfrm>
              <a:off x="3358415" y="3361302"/>
              <a:ext cx="441300" cy="1024695"/>
              <a:chOff x="3358415" y="3361302"/>
              <a:chExt cx="441300" cy="1024695"/>
            </a:xfrm>
          </p:grpSpPr>
          <p:sp>
            <p:nvSpPr>
              <p:cNvPr id="3714" name="Google Shape;3714;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6"/>
            <p:cNvGrpSpPr/>
            <p:nvPr/>
          </p:nvGrpSpPr>
          <p:grpSpPr>
            <a:xfrm>
              <a:off x="3838901" y="3361302"/>
              <a:ext cx="441300" cy="1024695"/>
              <a:chOff x="3838901" y="3361302"/>
              <a:chExt cx="441300" cy="1024695"/>
            </a:xfrm>
          </p:grpSpPr>
          <p:sp>
            <p:nvSpPr>
              <p:cNvPr id="3721" name="Google Shape;3721;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56"/>
            <p:cNvGrpSpPr/>
            <p:nvPr/>
          </p:nvGrpSpPr>
          <p:grpSpPr>
            <a:xfrm>
              <a:off x="4319387" y="3361302"/>
              <a:ext cx="441300" cy="1024695"/>
              <a:chOff x="4319387" y="3361302"/>
              <a:chExt cx="441300" cy="1024695"/>
            </a:xfrm>
          </p:grpSpPr>
          <p:sp>
            <p:nvSpPr>
              <p:cNvPr id="3728" name="Google Shape;3728;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56"/>
            <p:cNvGrpSpPr/>
            <p:nvPr/>
          </p:nvGrpSpPr>
          <p:grpSpPr>
            <a:xfrm>
              <a:off x="4799873" y="3361302"/>
              <a:ext cx="441300" cy="1024695"/>
              <a:chOff x="4799873" y="3361302"/>
              <a:chExt cx="441300" cy="1024695"/>
            </a:xfrm>
          </p:grpSpPr>
          <p:sp>
            <p:nvSpPr>
              <p:cNvPr id="3735" name="Google Shape;3735;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56"/>
            <p:cNvGrpSpPr/>
            <p:nvPr/>
          </p:nvGrpSpPr>
          <p:grpSpPr>
            <a:xfrm>
              <a:off x="5280360" y="3361302"/>
              <a:ext cx="441300" cy="1024695"/>
              <a:chOff x="5280360" y="3361302"/>
              <a:chExt cx="441300" cy="1024695"/>
            </a:xfrm>
          </p:grpSpPr>
          <p:sp>
            <p:nvSpPr>
              <p:cNvPr id="3742" name="Google Shape;3742;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748" name="Google Shape;3748;p56"/>
          <p:cNvGraphicFramePr/>
          <p:nvPr/>
        </p:nvGraphicFramePr>
        <p:xfrm>
          <a:off x="711088" y="2130461"/>
          <a:ext cx="2403600" cy="881400"/>
        </p:xfrm>
        <a:graphic>
          <a:graphicData uri="http://schemas.openxmlformats.org/drawingml/2006/table">
            <a:tbl>
              <a:tblPr>
                <a:noFill/>
                <a:tableStyleId>{0B5864D9-77A4-485F-897C-9F145279EFBE}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49" name="Google Shape;3749;p56"/>
          <p:cNvGrpSpPr/>
          <p:nvPr/>
        </p:nvGrpSpPr>
        <p:grpSpPr>
          <a:xfrm>
            <a:off x="712613" y="3180186"/>
            <a:ext cx="2403614" cy="1005900"/>
            <a:chOff x="726450" y="3372825"/>
            <a:chExt cx="2403614" cy="1005900"/>
          </a:xfrm>
        </p:grpSpPr>
        <p:grpSp>
          <p:nvGrpSpPr>
            <p:cNvPr id="3750" name="Google Shape;3750;p56"/>
            <p:cNvGrpSpPr/>
            <p:nvPr/>
          </p:nvGrpSpPr>
          <p:grpSpPr>
            <a:xfrm>
              <a:off x="726450" y="3696000"/>
              <a:ext cx="2403614" cy="500898"/>
              <a:chOff x="726450" y="3696000"/>
              <a:chExt cx="2403614" cy="500898"/>
            </a:xfrm>
          </p:grpSpPr>
          <p:sp>
            <p:nvSpPr>
              <p:cNvPr id="3751" name="Google Shape;3751;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52" name="Google Shape;3752;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53" name="Google Shape;3753;p56"/>
            <p:cNvGrpSpPr/>
            <p:nvPr/>
          </p:nvGrpSpPr>
          <p:grpSpPr>
            <a:xfrm>
              <a:off x="1348050" y="3372825"/>
              <a:ext cx="1720425" cy="1005900"/>
              <a:chOff x="1348050" y="3372825"/>
              <a:chExt cx="1720425" cy="1005900"/>
            </a:xfrm>
          </p:grpSpPr>
          <p:sp>
            <p:nvSpPr>
              <p:cNvPr id="3754" name="Google Shape;3754;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55" name="Google Shape;3755;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56" name="Google Shape;3756;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57" name="Google Shape;3757;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58" name="Google Shape;3758;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59" name="Google Shape;3759;p56"/>
            <p:cNvGrpSpPr/>
            <p:nvPr/>
          </p:nvGrpSpPr>
          <p:grpSpPr>
            <a:xfrm>
              <a:off x="1455707" y="3731058"/>
              <a:ext cx="1491150" cy="417657"/>
              <a:chOff x="1455707" y="3731058"/>
              <a:chExt cx="1491150" cy="417657"/>
            </a:xfrm>
          </p:grpSpPr>
          <p:grpSp>
            <p:nvGrpSpPr>
              <p:cNvPr id="3760" name="Google Shape;3760;p56"/>
              <p:cNvGrpSpPr/>
              <p:nvPr/>
            </p:nvGrpSpPr>
            <p:grpSpPr>
              <a:xfrm>
                <a:off x="1472938" y="3745828"/>
                <a:ext cx="72126" cy="53788"/>
                <a:chOff x="1472938" y="3745828"/>
                <a:chExt cx="72126" cy="53788"/>
              </a:xfrm>
            </p:grpSpPr>
            <p:sp>
              <p:nvSpPr>
                <p:cNvPr id="3761" name="Google Shape;3761;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56"/>
              <p:cNvGrpSpPr/>
              <p:nvPr/>
            </p:nvGrpSpPr>
            <p:grpSpPr>
              <a:xfrm>
                <a:off x="1819181" y="4089633"/>
                <a:ext cx="72126" cy="53788"/>
                <a:chOff x="1819181" y="4089633"/>
                <a:chExt cx="72126" cy="53788"/>
              </a:xfrm>
            </p:grpSpPr>
            <p:sp>
              <p:nvSpPr>
                <p:cNvPr id="3764" name="Google Shape;3764;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56"/>
              <p:cNvGrpSpPr/>
              <p:nvPr/>
            </p:nvGrpSpPr>
            <p:grpSpPr>
              <a:xfrm>
                <a:off x="1455707" y="4084171"/>
                <a:ext cx="64321" cy="64544"/>
                <a:chOff x="1455707" y="4084171"/>
                <a:chExt cx="64321" cy="64544"/>
              </a:xfrm>
            </p:grpSpPr>
            <p:sp>
              <p:nvSpPr>
                <p:cNvPr id="3767" name="Google Shape;3767;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56"/>
              <p:cNvGrpSpPr/>
              <p:nvPr/>
            </p:nvGrpSpPr>
            <p:grpSpPr>
              <a:xfrm>
                <a:off x="1818610" y="3731058"/>
                <a:ext cx="64321" cy="64544"/>
                <a:chOff x="1818610" y="3731058"/>
                <a:chExt cx="64321" cy="64544"/>
              </a:xfrm>
            </p:grpSpPr>
            <p:sp>
              <p:nvSpPr>
                <p:cNvPr id="3770" name="Google Shape;3770;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56"/>
              <p:cNvGrpSpPr/>
              <p:nvPr/>
            </p:nvGrpSpPr>
            <p:grpSpPr>
              <a:xfrm>
                <a:off x="2172491" y="4089633"/>
                <a:ext cx="72126" cy="53788"/>
                <a:chOff x="2172491" y="4089633"/>
                <a:chExt cx="72126" cy="53788"/>
              </a:xfrm>
            </p:grpSpPr>
            <p:sp>
              <p:nvSpPr>
                <p:cNvPr id="3773" name="Google Shape;3773;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56"/>
              <p:cNvGrpSpPr/>
              <p:nvPr/>
            </p:nvGrpSpPr>
            <p:grpSpPr>
              <a:xfrm>
                <a:off x="2171920" y="3731058"/>
                <a:ext cx="64321" cy="64544"/>
                <a:chOff x="2171920" y="3731058"/>
                <a:chExt cx="64321" cy="64544"/>
              </a:xfrm>
            </p:grpSpPr>
            <p:sp>
              <p:nvSpPr>
                <p:cNvPr id="3776" name="Google Shape;3776;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56"/>
              <p:cNvGrpSpPr/>
              <p:nvPr/>
            </p:nvGrpSpPr>
            <p:grpSpPr>
              <a:xfrm>
                <a:off x="2874730" y="3745828"/>
                <a:ext cx="72126" cy="53788"/>
                <a:chOff x="2874730" y="3745828"/>
                <a:chExt cx="72126" cy="53788"/>
              </a:xfrm>
            </p:grpSpPr>
            <p:sp>
              <p:nvSpPr>
                <p:cNvPr id="3779" name="Google Shape;3779;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56"/>
              <p:cNvGrpSpPr/>
              <p:nvPr/>
            </p:nvGrpSpPr>
            <p:grpSpPr>
              <a:xfrm>
                <a:off x="2878589" y="4081481"/>
                <a:ext cx="64321" cy="64544"/>
                <a:chOff x="2878589" y="4081481"/>
                <a:chExt cx="64321" cy="64544"/>
              </a:xfrm>
            </p:grpSpPr>
            <p:sp>
              <p:nvSpPr>
                <p:cNvPr id="3782" name="Google Shape;3782;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56"/>
              <p:cNvGrpSpPr/>
              <p:nvPr/>
            </p:nvGrpSpPr>
            <p:grpSpPr>
              <a:xfrm>
                <a:off x="2525796" y="4089633"/>
                <a:ext cx="72126" cy="53788"/>
                <a:chOff x="2525796" y="4089633"/>
                <a:chExt cx="72126" cy="53788"/>
              </a:xfrm>
            </p:grpSpPr>
            <p:sp>
              <p:nvSpPr>
                <p:cNvPr id="3785" name="Google Shape;3785;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56"/>
              <p:cNvGrpSpPr/>
              <p:nvPr/>
            </p:nvGrpSpPr>
            <p:grpSpPr>
              <a:xfrm>
                <a:off x="2525225" y="3731058"/>
                <a:ext cx="64321" cy="64544"/>
                <a:chOff x="2525225" y="3731058"/>
                <a:chExt cx="64321" cy="64544"/>
              </a:xfrm>
            </p:grpSpPr>
            <p:sp>
              <p:nvSpPr>
                <p:cNvPr id="3788" name="Google Shape;3788;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93"/>
        <p:cNvGrpSpPr/>
        <p:nvPr/>
      </p:nvGrpSpPr>
      <p:grpSpPr>
        <a:xfrm>
          <a:off x="0" y="0"/>
          <a:ext cx="0" cy="0"/>
          <a:chOff x="0" y="0"/>
          <a:chExt cx="0" cy="0"/>
        </a:xfrm>
      </p:grpSpPr>
      <p:grpSp>
        <p:nvGrpSpPr>
          <p:cNvPr id="3794" name="Google Shape;3794;p57"/>
          <p:cNvGrpSpPr/>
          <p:nvPr/>
        </p:nvGrpSpPr>
        <p:grpSpPr>
          <a:xfrm>
            <a:off x="5780153" y="1859606"/>
            <a:ext cx="671400" cy="674856"/>
            <a:chOff x="5780148" y="1859605"/>
            <a:chExt cx="671400" cy="674856"/>
          </a:xfrm>
        </p:grpSpPr>
        <p:sp>
          <p:nvSpPr>
            <p:cNvPr id="3795" name="Google Shape;3795;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57"/>
          <p:cNvGrpSpPr/>
          <p:nvPr/>
        </p:nvGrpSpPr>
        <p:grpSpPr>
          <a:xfrm>
            <a:off x="716996" y="971307"/>
            <a:ext cx="845921" cy="690752"/>
            <a:chOff x="732428" y="1198513"/>
            <a:chExt cx="845921" cy="690752"/>
          </a:xfrm>
        </p:grpSpPr>
        <p:grpSp>
          <p:nvGrpSpPr>
            <p:cNvPr id="3800" name="Google Shape;3800;p57"/>
            <p:cNvGrpSpPr/>
            <p:nvPr/>
          </p:nvGrpSpPr>
          <p:grpSpPr>
            <a:xfrm>
              <a:off x="823030" y="1198513"/>
              <a:ext cx="755319" cy="690752"/>
              <a:chOff x="823030" y="1198513"/>
              <a:chExt cx="755319" cy="690752"/>
            </a:xfrm>
          </p:grpSpPr>
          <p:sp>
            <p:nvSpPr>
              <p:cNvPr id="3801" name="Google Shape;3801;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57"/>
            <p:cNvGrpSpPr/>
            <p:nvPr/>
          </p:nvGrpSpPr>
          <p:grpSpPr>
            <a:xfrm>
              <a:off x="732428" y="1239937"/>
              <a:ext cx="739912" cy="607886"/>
              <a:chOff x="732428" y="1239937"/>
              <a:chExt cx="739912" cy="607886"/>
            </a:xfrm>
          </p:grpSpPr>
          <p:sp>
            <p:nvSpPr>
              <p:cNvPr id="3804" name="Google Shape;3804;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57"/>
            <p:cNvGrpSpPr/>
            <p:nvPr/>
          </p:nvGrpSpPr>
          <p:grpSpPr>
            <a:xfrm>
              <a:off x="732428" y="1277018"/>
              <a:ext cx="702832" cy="533758"/>
              <a:chOff x="732428" y="1277018"/>
              <a:chExt cx="702832" cy="533758"/>
            </a:xfrm>
          </p:grpSpPr>
          <p:sp>
            <p:nvSpPr>
              <p:cNvPr id="3807" name="Google Shape;3807;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57"/>
            <p:cNvGrpSpPr/>
            <p:nvPr/>
          </p:nvGrpSpPr>
          <p:grpSpPr>
            <a:xfrm>
              <a:off x="931170" y="1306653"/>
              <a:ext cx="647179" cy="474455"/>
              <a:chOff x="931170" y="1306653"/>
              <a:chExt cx="647179" cy="474455"/>
            </a:xfrm>
          </p:grpSpPr>
          <p:sp>
            <p:nvSpPr>
              <p:cNvPr id="3810" name="Google Shape;3810;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2" name="Google Shape;3812;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57"/>
          <p:cNvGrpSpPr/>
          <p:nvPr/>
        </p:nvGrpSpPr>
        <p:grpSpPr>
          <a:xfrm>
            <a:off x="3948605" y="971313"/>
            <a:ext cx="634656" cy="699982"/>
            <a:chOff x="5985650" y="2860025"/>
            <a:chExt cx="1396075" cy="1539775"/>
          </a:xfrm>
        </p:grpSpPr>
        <p:sp>
          <p:nvSpPr>
            <p:cNvPr id="3814" name="Google Shape;3814;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57"/>
          <p:cNvGrpSpPr/>
          <p:nvPr/>
        </p:nvGrpSpPr>
        <p:grpSpPr>
          <a:xfrm>
            <a:off x="4704254" y="971307"/>
            <a:ext cx="725845" cy="699975"/>
            <a:chOff x="4249973" y="1201875"/>
            <a:chExt cx="1958568" cy="1888762"/>
          </a:xfrm>
        </p:grpSpPr>
        <p:sp>
          <p:nvSpPr>
            <p:cNvPr id="3847" name="Google Shape;3847;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8" name="Google Shape;3848;p57"/>
            <p:cNvGrpSpPr/>
            <p:nvPr/>
          </p:nvGrpSpPr>
          <p:grpSpPr>
            <a:xfrm>
              <a:off x="5853086" y="1789142"/>
              <a:ext cx="355454" cy="1048099"/>
              <a:chOff x="5576108" y="2016725"/>
              <a:chExt cx="565200" cy="1666560"/>
            </a:xfrm>
          </p:grpSpPr>
          <p:sp>
            <p:nvSpPr>
              <p:cNvPr id="3849" name="Google Shape;3849;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50" name="Google Shape;3850;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57"/>
            <p:cNvGrpSpPr/>
            <p:nvPr/>
          </p:nvGrpSpPr>
          <p:grpSpPr>
            <a:xfrm>
              <a:off x="4869455" y="2691676"/>
              <a:ext cx="1013897" cy="398961"/>
              <a:chOff x="4012057" y="3451825"/>
              <a:chExt cx="1612175" cy="634379"/>
            </a:xfrm>
          </p:grpSpPr>
          <p:sp>
            <p:nvSpPr>
              <p:cNvPr id="3852" name="Google Shape;3852;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53" name="Google Shape;3853;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57"/>
            <p:cNvGrpSpPr/>
            <p:nvPr/>
          </p:nvGrpSpPr>
          <p:grpSpPr>
            <a:xfrm>
              <a:off x="4276937" y="2155961"/>
              <a:ext cx="651965" cy="891358"/>
              <a:chOff x="3069908" y="2599997"/>
              <a:chExt cx="1036675" cy="1417328"/>
            </a:xfrm>
          </p:grpSpPr>
          <p:sp>
            <p:nvSpPr>
              <p:cNvPr id="3855" name="Google Shape;3855;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56" name="Google Shape;3856;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57"/>
            <p:cNvGrpSpPr/>
            <p:nvPr/>
          </p:nvGrpSpPr>
          <p:grpSpPr>
            <a:xfrm>
              <a:off x="5054918" y="1201875"/>
              <a:ext cx="999548" cy="602711"/>
              <a:chOff x="4306958" y="1082925"/>
              <a:chExt cx="1589359" cy="958358"/>
            </a:xfrm>
          </p:grpSpPr>
          <p:sp>
            <p:nvSpPr>
              <p:cNvPr id="3858" name="Google Shape;3858;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59" name="Google Shape;3859;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57"/>
            <p:cNvGrpSpPr/>
            <p:nvPr/>
          </p:nvGrpSpPr>
          <p:grpSpPr>
            <a:xfrm>
              <a:off x="4249973" y="1303451"/>
              <a:ext cx="799317" cy="841334"/>
              <a:chOff x="3027033" y="1244439"/>
              <a:chExt cx="1270977" cy="1337786"/>
            </a:xfrm>
          </p:grpSpPr>
          <p:sp>
            <p:nvSpPr>
              <p:cNvPr id="3861" name="Google Shape;3861;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62" name="Google Shape;3862;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3" name="Google Shape;3863;p57"/>
          <p:cNvGrpSpPr/>
          <p:nvPr/>
        </p:nvGrpSpPr>
        <p:grpSpPr>
          <a:xfrm>
            <a:off x="4057119" y="1858087"/>
            <a:ext cx="750769" cy="683784"/>
            <a:chOff x="4204684" y="2104422"/>
            <a:chExt cx="699822" cy="637382"/>
          </a:xfrm>
        </p:grpSpPr>
        <p:grpSp>
          <p:nvGrpSpPr>
            <p:cNvPr id="3864" name="Google Shape;3864;p57"/>
            <p:cNvGrpSpPr/>
            <p:nvPr/>
          </p:nvGrpSpPr>
          <p:grpSpPr>
            <a:xfrm>
              <a:off x="4204684" y="2430067"/>
              <a:ext cx="342957" cy="311738"/>
              <a:chOff x="4204684" y="2430067"/>
              <a:chExt cx="342957" cy="311738"/>
            </a:xfrm>
          </p:grpSpPr>
          <p:sp>
            <p:nvSpPr>
              <p:cNvPr id="3865" name="Google Shape;3865;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57"/>
            <p:cNvGrpSpPr/>
            <p:nvPr/>
          </p:nvGrpSpPr>
          <p:grpSpPr>
            <a:xfrm>
              <a:off x="4561586" y="2430067"/>
              <a:ext cx="342920" cy="311738"/>
              <a:chOff x="4561586" y="2430067"/>
              <a:chExt cx="342920" cy="311738"/>
            </a:xfrm>
          </p:grpSpPr>
          <p:sp>
            <p:nvSpPr>
              <p:cNvPr id="3868" name="Google Shape;3868;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57"/>
            <p:cNvGrpSpPr/>
            <p:nvPr/>
          </p:nvGrpSpPr>
          <p:grpSpPr>
            <a:xfrm>
              <a:off x="4561586" y="2104422"/>
              <a:ext cx="342920" cy="311738"/>
              <a:chOff x="4561586" y="2104422"/>
              <a:chExt cx="342920" cy="311738"/>
            </a:xfrm>
          </p:grpSpPr>
          <p:sp>
            <p:nvSpPr>
              <p:cNvPr id="3871" name="Google Shape;3871;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7"/>
            <p:cNvGrpSpPr/>
            <p:nvPr/>
          </p:nvGrpSpPr>
          <p:grpSpPr>
            <a:xfrm>
              <a:off x="4204684" y="2104422"/>
              <a:ext cx="342957" cy="311664"/>
              <a:chOff x="4204684" y="2104422"/>
              <a:chExt cx="342957" cy="311664"/>
            </a:xfrm>
          </p:grpSpPr>
          <p:sp>
            <p:nvSpPr>
              <p:cNvPr id="3874" name="Google Shape;3874;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6" name="Google Shape;3876;p57"/>
          <p:cNvGrpSpPr/>
          <p:nvPr/>
        </p:nvGrpSpPr>
        <p:grpSpPr>
          <a:xfrm>
            <a:off x="5521552" y="971301"/>
            <a:ext cx="660591" cy="688867"/>
            <a:chOff x="5830645" y="1267368"/>
            <a:chExt cx="530340" cy="553040"/>
          </a:xfrm>
        </p:grpSpPr>
        <p:sp>
          <p:nvSpPr>
            <p:cNvPr id="3877" name="Google Shape;3877;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8" name="Google Shape;3878;p57"/>
            <p:cNvGrpSpPr/>
            <p:nvPr/>
          </p:nvGrpSpPr>
          <p:grpSpPr>
            <a:xfrm>
              <a:off x="5830645" y="1267368"/>
              <a:ext cx="259743" cy="269909"/>
              <a:chOff x="5830645" y="1267368"/>
              <a:chExt cx="259743" cy="269909"/>
            </a:xfrm>
          </p:grpSpPr>
          <p:sp>
            <p:nvSpPr>
              <p:cNvPr id="3879" name="Google Shape;3879;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57"/>
            <p:cNvGrpSpPr/>
            <p:nvPr/>
          </p:nvGrpSpPr>
          <p:grpSpPr>
            <a:xfrm>
              <a:off x="6101293" y="1267368"/>
              <a:ext cx="259692" cy="269909"/>
              <a:chOff x="6101293" y="1267368"/>
              <a:chExt cx="259692" cy="269909"/>
            </a:xfrm>
          </p:grpSpPr>
          <p:sp>
            <p:nvSpPr>
              <p:cNvPr id="3882" name="Google Shape;3882;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57"/>
            <p:cNvGrpSpPr/>
            <p:nvPr/>
          </p:nvGrpSpPr>
          <p:grpSpPr>
            <a:xfrm>
              <a:off x="5830645" y="1550500"/>
              <a:ext cx="259692" cy="269909"/>
              <a:chOff x="5830645" y="1550500"/>
              <a:chExt cx="259692" cy="269909"/>
            </a:xfrm>
          </p:grpSpPr>
          <p:sp>
            <p:nvSpPr>
              <p:cNvPr id="3885" name="Google Shape;3885;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57"/>
            <p:cNvGrpSpPr/>
            <p:nvPr/>
          </p:nvGrpSpPr>
          <p:grpSpPr>
            <a:xfrm>
              <a:off x="6101293" y="1550500"/>
              <a:ext cx="259692" cy="269909"/>
              <a:chOff x="6101293" y="1550500"/>
              <a:chExt cx="259692" cy="269909"/>
            </a:xfrm>
          </p:grpSpPr>
          <p:sp>
            <p:nvSpPr>
              <p:cNvPr id="3888" name="Google Shape;3888;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0" name="Google Shape;3890;p57"/>
          <p:cNvGrpSpPr/>
          <p:nvPr/>
        </p:nvGrpSpPr>
        <p:grpSpPr>
          <a:xfrm>
            <a:off x="723705" y="1861761"/>
            <a:ext cx="697154" cy="679574"/>
            <a:chOff x="2679875" y="2361475"/>
            <a:chExt cx="780425" cy="760575"/>
          </a:xfrm>
        </p:grpSpPr>
        <p:sp>
          <p:nvSpPr>
            <p:cNvPr id="3891" name="Google Shape;3891;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57"/>
          <p:cNvGrpSpPr/>
          <p:nvPr/>
        </p:nvGrpSpPr>
        <p:grpSpPr>
          <a:xfrm>
            <a:off x="3122864" y="971353"/>
            <a:ext cx="735829" cy="684547"/>
            <a:chOff x="3351965" y="1148808"/>
            <a:chExt cx="750770" cy="698375"/>
          </a:xfrm>
        </p:grpSpPr>
        <p:grpSp>
          <p:nvGrpSpPr>
            <p:cNvPr id="3898" name="Google Shape;3898;p57"/>
            <p:cNvGrpSpPr/>
            <p:nvPr/>
          </p:nvGrpSpPr>
          <p:grpSpPr>
            <a:xfrm>
              <a:off x="3586796" y="1148808"/>
              <a:ext cx="294857" cy="286830"/>
              <a:chOff x="3750225" y="1774000"/>
              <a:chExt cx="149575" cy="145525"/>
            </a:xfrm>
          </p:grpSpPr>
          <p:sp>
            <p:nvSpPr>
              <p:cNvPr id="3899" name="Google Shape;3899;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57"/>
            <p:cNvGrpSpPr/>
            <p:nvPr/>
          </p:nvGrpSpPr>
          <p:grpSpPr>
            <a:xfrm>
              <a:off x="3779245" y="1375768"/>
              <a:ext cx="323490" cy="286978"/>
              <a:chOff x="3847850" y="1889150"/>
              <a:chExt cx="164100" cy="145600"/>
            </a:xfrm>
          </p:grpSpPr>
          <p:sp>
            <p:nvSpPr>
              <p:cNvPr id="3902" name="Google Shape;3902;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57"/>
            <p:cNvGrpSpPr/>
            <p:nvPr/>
          </p:nvGrpSpPr>
          <p:grpSpPr>
            <a:xfrm>
              <a:off x="3351965" y="1330435"/>
              <a:ext cx="295449" cy="285401"/>
              <a:chOff x="3631100" y="1866150"/>
              <a:chExt cx="149875" cy="144800"/>
            </a:xfrm>
          </p:grpSpPr>
          <p:sp>
            <p:nvSpPr>
              <p:cNvPr id="3905" name="Google Shape;3905;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57"/>
            <p:cNvGrpSpPr/>
            <p:nvPr/>
          </p:nvGrpSpPr>
          <p:grpSpPr>
            <a:xfrm>
              <a:off x="3548208" y="1560352"/>
              <a:ext cx="294808" cy="286830"/>
              <a:chOff x="3730650" y="1982800"/>
              <a:chExt cx="149550" cy="145525"/>
            </a:xfrm>
          </p:grpSpPr>
          <p:sp>
            <p:nvSpPr>
              <p:cNvPr id="3908" name="Google Shape;3908;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57"/>
          <p:cNvGrpSpPr/>
          <p:nvPr/>
        </p:nvGrpSpPr>
        <p:grpSpPr>
          <a:xfrm>
            <a:off x="7624517" y="971307"/>
            <a:ext cx="804565" cy="677795"/>
            <a:chOff x="7636443" y="1204988"/>
            <a:chExt cx="804565" cy="677795"/>
          </a:xfrm>
        </p:grpSpPr>
        <p:grpSp>
          <p:nvGrpSpPr>
            <p:cNvPr id="3911" name="Google Shape;3911;p57"/>
            <p:cNvGrpSpPr/>
            <p:nvPr/>
          </p:nvGrpSpPr>
          <p:grpSpPr>
            <a:xfrm>
              <a:off x="7636443" y="1509705"/>
              <a:ext cx="804565" cy="373078"/>
              <a:chOff x="7636443" y="1509705"/>
              <a:chExt cx="804565" cy="373078"/>
            </a:xfrm>
          </p:grpSpPr>
          <p:sp>
            <p:nvSpPr>
              <p:cNvPr id="3912" name="Google Shape;3912;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7"/>
            <p:cNvGrpSpPr/>
            <p:nvPr/>
          </p:nvGrpSpPr>
          <p:grpSpPr>
            <a:xfrm>
              <a:off x="7636443" y="1408133"/>
              <a:ext cx="804565" cy="373078"/>
              <a:chOff x="7636443" y="1408133"/>
              <a:chExt cx="804565" cy="373078"/>
            </a:xfrm>
          </p:grpSpPr>
          <p:sp>
            <p:nvSpPr>
              <p:cNvPr id="3915" name="Google Shape;3915;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57"/>
            <p:cNvGrpSpPr/>
            <p:nvPr/>
          </p:nvGrpSpPr>
          <p:grpSpPr>
            <a:xfrm>
              <a:off x="7636443" y="1306560"/>
              <a:ext cx="804565" cy="373078"/>
              <a:chOff x="7636443" y="1306560"/>
              <a:chExt cx="804565" cy="373078"/>
            </a:xfrm>
          </p:grpSpPr>
          <p:sp>
            <p:nvSpPr>
              <p:cNvPr id="3918" name="Google Shape;3918;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57"/>
            <p:cNvGrpSpPr/>
            <p:nvPr/>
          </p:nvGrpSpPr>
          <p:grpSpPr>
            <a:xfrm>
              <a:off x="7636443" y="1204988"/>
              <a:ext cx="804565" cy="373078"/>
              <a:chOff x="7636443" y="1204988"/>
              <a:chExt cx="804565" cy="373078"/>
            </a:xfrm>
          </p:grpSpPr>
          <p:sp>
            <p:nvSpPr>
              <p:cNvPr id="3921" name="Google Shape;3921;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57"/>
          <p:cNvGrpSpPr/>
          <p:nvPr/>
        </p:nvGrpSpPr>
        <p:grpSpPr>
          <a:xfrm>
            <a:off x="4963363" y="1878721"/>
            <a:ext cx="661339" cy="661188"/>
            <a:chOff x="3990000" y="975400"/>
            <a:chExt cx="3934200" cy="3933300"/>
          </a:xfrm>
        </p:grpSpPr>
        <p:sp>
          <p:nvSpPr>
            <p:cNvPr id="3924" name="Google Shape;3924;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57"/>
          <p:cNvGrpSpPr/>
          <p:nvPr/>
        </p:nvGrpSpPr>
        <p:grpSpPr>
          <a:xfrm>
            <a:off x="6607011" y="1857359"/>
            <a:ext cx="868881" cy="684241"/>
            <a:chOff x="6598259" y="2078634"/>
            <a:chExt cx="868881" cy="684241"/>
          </a:xfrm>
        </p:grpSpPr>
        <p:sp>
          <p:nvSpPr>
            <p:cNvPr id="3929" name="Google Shape;3929;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5" name="Google Shape;3935;p57"/>
            <p:cNvGrpSpPr/>
            <p:nvPr/>
          </p:nvGrpSpPr>
          <p:grpSpPr>
            <a:xfrm>
              <a:off x="6808175" y="2078634"/>
              <a:ext cx="452229" cy="684241"/>
              <a:chOff x="6808175" y="2078634"/>
              <a:chExt cx="452229" cy="684241"/>
            </a:xfrm>
          </p:grpSpPr>
          <p:sp>
            <p:nvSpPr>
              <p:cNvPr id="3936" name="Google Shape;3936;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2" name="Google Shape;3942;p57"/>
              <p:cNvGrpSpPr/>
              <p:nvPr/>
            </p:nvGrpSpPr>
            <p:grpSpPr>
              <a:xfrm>
                <a:off x="6821586" y="2078634"/>
                <a:ext cx="426871" cy="684241"/>
                <a:chOff x="6821586" y="2078634"/>
                <a:chExt cx="426871" cy="684241"/>
              </a:xfrm>
            </p:grpSpPr>
            <p:grpSp>
              <p:nvGrpSpPr>
                <p:cNvPr id="3943" name="Google Shape;3943;p57"/>
                <p:cNvGrpSpPr/>
                <p:nvPr/>
              </p:nvGrpSpPr>
              <p:grpSpPr>
                <a:xfrm>
                  <a:off x="6821586" y="2078634"/>
                  <a:ext cx="426871" cy="684241"/>
                  <a:chOff x="6821586" y="2078634"/>
                  <a:chExt cx="426871" cy="684241"/>
                </a:xfrm>
              </p:grpSpPr>
              <p:sp>
                <p:nvSpPr>
                  <p:cNvPr id="3944" name="Google Shape;3944;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3" name="Google Shape;3963;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69" name="Google Shape;3969;p57"/>
          <p:cNvGrpSpPr/>
          <p:nvPr/>
        </p:nvGrpSpPr>
        <p:grpSpPr>
          <a:xfrm>
            <a:off x="716994" y="3531369"/>
            <a:ext cx="1340789" cy="640830"/>
            <a:chOff x="238125" y="1151100"/>
            <a:chExt cx="7139450" cy="3412300"/>
          </a:xfrm>
        </p:grpSpPr>
        <p:sp>
          <p:nvSpPr>
            <p:cNvPr id="3970" name="Google Shape;3970;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57"/>
          <p:cNvGrpSpPr/>
          <p:nvPr/>
        </p:nvGrpSpPr>
        <p:grpSpPr>
          <a:xfrm>
            <a:off x="5584217" y="2734650"/>
            <a:ext cx="985357" cy="585764"/>
            <a:chOff x="5145061" y="2881789"/>
            <a:chExt cx="1107641" cy="658458"/>
          </a:xfrm>
        </p:grpSpPr>
        <p:grpSp>
          <p:nvGrpSpPr>
            <p:cNvPr id="3983" name="Google Shape;3983;p57"/>
            <p:cNvGrpSpPr/>
            <p:nvPr/>
          </p:nvGrpSpPr>
          <p:grpSpPr>
            <a:xfrm>
              <a:off x="5722989" y="3244587"/>
              <a:ext cx="529713" cy="295659"/>
              <a:chOff x="5722989" y="3244587"/>
              <a:chExt cx="529713" cy="295659"/>
            </a:xfrm>
          </p:grpSpPr>
          <p:sp>
            <p:nvSpPr>
              <p:cNvPr id="3984" name="Google Shape;3984;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85" name="Google Shape;3985;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86" name="Google Shape;3986;p57"/>
            <p:cNvGrpSpPr/>
            <p:nvPr/>
          </p:nvGrpSpPr>
          <p:grpSpPr>
            <a:xfrm>
              <a:off x="5145061" y="3244587"/>
              <a:ext cx="536807" cy="295659"/>
              <a:chOff x="5145061" y="3244587"/>
              <a:chExt cx="536807" cy="295659"/>
            </a:xfrm>
          </p:grpSpPr>
          <p:sp>
            <p:nvSpPr>
              <p:cNvPr id="3987" name="Google Shape;3987;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88" name="Google Shape;3988;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89" name="Google Shape;3989;p57"/>
            <p:cNvGrpSpPr/>
            <p:nvPr/>
          </p:nvGrpSpPr>
          <p:grpSpPr>
            <a:xfrm>
              <a:off x="5341327" y="2898245"/>
              <a:ext cx="532309" cy="614891"/>
              <a:chOff x="5341327" y="2898245"/>
              <a:chExt cx="532309" cy="614891"/>
            </a:xfrm>
          </p:grpSpPr>
          <p:sp>
            <p:nvSpPr>
              <p:cNvPr id="3990" name="Google Shape;3990;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91" name="Google Shape;3991;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92" name="Google Shape;3992;p57"/>
            <p:cNvGrpSpPr/>
            <p:nvPr/>
          </p:nvGrpSpPr>
          <p:grpSpPr>
            <a:xfrm>
              <a:off x="5532290" y="2881789"/>
              <a:ext cx="620516" cy="305456"/>
              <a:chOff x="5532290" y="2881789"/>
              <a:chExt cx="620516" cy="305456"/>
            </a:xfrm>
          </p:grpSpPr>
          <p:sp>
            <p:nvSpPr>
              <p:cNvPr id="3993" name="Google Shape;3993;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94" name="Google Shape;3994;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995" name="Google Shape;3995;p57"/>
          <p:cNvGrpSpPr/>
          <p:nvPr/>
        </p:nvGrpSpPr>
        <p:grpSpPr>
          <a:xfrm>
            <a:off x="8163140" y="3526708"/>
            <a:ext cx="269068" cy="645491"/>
            <a:chOff x="7026852" y="3311869"/>
            <a:chExt cx="434331" cy="1041954"/>
          </a:xfrm>
        </p:grpSpPr>
        <p:sp>
          <p:nvSpPr>
            <p:cNvPr id="3996" name="Google Shape;3996;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57"/>
          <p:cNvGrpSpPr/>
          <p:nvPr/>
        </p:nvGrpSpPr>
        <p:grpSpPr>
          <a:xfrm>
            <a:off x="6179721" y="3565945"/>
            <a:ext cx="293882" cy="293836"/>
            <a:chOff x="4873519" y="3311869"/>
            <a:chExt cx="499374" cy="499296"/>
          </a:xfrm>
        </p:grpSpPr>
        <p:sp>
          <p:nvSpPr>
            <p:cNvPr id="4000" name="Google Shape;4000;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57"/>
          <p:cNvGrpSpPr/>
          <p:nvPr/>
        </p:nvGrpSpPr>
        <p:grpSpPr>
          <a:xfrm>
            <a:off x="6179721" y="3878317"/>
            <a:ext cx="293882" cy="293882"/>
            <a:chOff x="4873519" y="3875839"/>
            <a:chExt cx="499374" cy="499374"/>
          </a:xfrm>
        </p:grpSpPr>
        <p:sp>
          <p:nvSpPr>
            <p:cNvPr id="4003" name="Google Shape;4003;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57"/>
          <p:cNvGrpSpPr/>
          <p:nvPr/>
        </p:nvGrpSpPr>
        <p:grpSpPr>
          <a:xfrm>
            <a:off x="2410248" y="1850269"/>
            <a:ext cx="698104" cy="698208"/>
            <a:chOff x="2565073" y="2075876"/>
            <a:chExt cx="672482" cy="672518"/>
          </a:xfrm>
        </p:grpSpPr>
        <p:sp>
          <p:nvSpPr>
            <p:cNvPr id="4006" name="Google Shape;4006;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57"/>
          <p:cNvGrpSpPr/>
          <p:nvPr/>
        </p:nvGrpSpPr>
        <p:grpSpPr>
          <a:xfrm>
            <a:off x="5633660" y="3534870"/>
            <a:ext cx="438354" cy="637329"/>
            <a:chOff x="1697726" y="3244179"/>
            <a:chExt cx="788124" cy="1146069"/>
          </a:xfrm>
        </p:grpSpPr>
        <p:sp>
          <p:nvSpPr>
            <p:cNvPr id="4013" name="Google Shape;4013;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5" name="Google Shape;4015;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6" name="Google Shape;4016;p57"/>
          <p:cNvGrpSpPr/>
          <p:nvPr/>
        </p:nvGrpSpPr>
        <p:grpSpPr>
          <a:xfrm>
            <a:off x="7634874" y="1863232"/>
            <a:ext cx="799565" cy="670282"/>
            <a:chOff x="7617850" y="2063282"/>
            <a:chExt cx="799565" cy="670282"/>
          </a:xfrm>
        </p:grpSpPr>
        <p:cxnSp>
          <p:nvCxnSpPr>
            <p:cNvPr id="4017" name="Google Shape;4017;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18" name="Google Shape;4018;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19" name="Google Shape;4019;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20" name="Google Shape;4020;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21" name="Google Shape;4021;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22" name="Google Shape;4022;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23" name="Google Shape;4023;p57"/>
            <p:cNvGrpSpPr/>
            <p:nvPr/>
          </p:nvGrpSpPr>
          <p:grpSpPr>
            <a:xfrm>
              <a:off x="7734309" y="2063282"/>
              <a:ext cx="570957" cy="620095"/>
              <a:chOff x="7734309" y="2063282"/>
              <a:chExt cx="570957" cy="620095"/>
            </a:xfrm>
          </p:grpSpPr>
          <p:grpSp>
            <p:nvGrpSpPr>
              <p:cNvPr id="4024" name="Google Shape;4024;p57"/>
              <p:cNvGrpSpPr/>
              <p:nvPr/>
            </p:nvGrpSpPr>
            <p:grpSpPr>
              <a:xfrm>
                <a:off x="8031573" y="2063282"/>
                <a:ext cx="273693" cy="620095"/>
                <a:chOff x="8031573" y="2063282"/>
                <a:chExt cx="273693" cy="620095"/>
              </a:xfrm>
            </p:grpSpPr>
            <p:sp>
              <p:nvSpPr>
                <p:cNvPr id="4025" name="Google Shape;4025;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57"/>
              <p:cNvGrpSpPr/>
              <p:nvPr/>
            </p:nvGrpSpPr>
            <p:grpSpPr>
              <a:xfrm flipH="1">
                <a:off x="7734309" y="2063282"/>
                <a:ext cx="273693" cy="620095"/>
                <a:chOff x="8031573" y="2063282"/>
                <a:chExt cx="273693" cy="620095"/>
              </a:xfrm>
            </p:grpSpPr>
            <p:sp>
              <p:nvSpPr>
                <p:cNvPr id="4030" name="Google Shape;4030;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34" name="Google Shape;4034;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6" name="Google Shape;4036;p57"/>
          <p:cNvGrpSpPr/>
          <p:nvPr/>
        </p:nvGrpSpPr>
        <p:grpSpPr>
          <a:xfrm>
            <a:off x="7821480" y="2716716"/>
            <a:ext cx="602567" cy="601884"/>
            <a:chOff x="1186975" y="238125"/>
            <a:chExt cx="5244275" cy="5238325"/>
          </a:xfrm>
        </p:grpSpPr>
        <p:sp>
          <p:nvSpPr>
            <p:cNvPr id="4037" name="Google Shape;4037;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7"/>
          <p:cNvGrpSpPr/>
          <p:nvPr/>
        </p:nvGrpSpPr>
        <p:grpSpPr>
          <a:xfrm>
            <a:off x="3264218" y="1856199"/>
            <a:ext cx="651848" cy="687338"/>
            <a:chOff x="3400515" y="2056248"/>
            <a:chExt cx="698134" cy="735987"/>
          </a:xfrm>
        </p:grpSpPr>
        <p:grpSp>
          <p:nvGrpSpPr>
            <p:cNvPr id="4042" name="Google Shape;4042;p57"/>
            <p:cNvGrpSpPr/>
            <p:nvPr/>
          </p:nvGrpSpPr>
          <p:grpSpPr>
            <a:xfrm>
              <a:off x="3400515" y="2283913"/>
              <a:ext cx="312919" cy="219900"/>
              <a:chOff x="3400515" y="2283913"/>
              <a:chExt cx="312919" cy="219900"/>
            </a:xfrm>
          </p:grpSpPr>
          <p:sp>
            <p:nvSpPr>
              <p:cNvPr id="4043" name="Google Shape;4043;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44" name="Google Shape;4044;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45" name="Google Shape;4045;p57"/>
            <p:cNvGrpSpPr/>
            <p:nvPr/>
          </p:nvGrpSpPr>
          <p:grpSpPr>
            <a:xfrm>
              <a:off x="3547823" y="2461089"/>
              <a:ext cx="219900" cy="331146"/>
              <a:chOff x="3547823" y="2461089"/>
              <a:chExt cx="219900" cy="331146"/>
            </a:xfrm>
          </p:grpSpPr>
          <p:sp>
            <p:nvSpPr>
              <p:cNvPr id="4046" name="Google Shape;4046;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47" name="Google Shape;4047;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048" name="Google Shape;4048;p57"/>
            <p:cNvGrpSpPr/>
            <p:nvPr/>
          </p:nvGrpSpPr>
          <p:grpSpPr>
            <a:xfrm>
              <a:off x="3734138" y="2461089"/>
              <a:ext cx="219900" cy="331146"/>
              <a:chOff x="3734138" y="2461089"/>
              <a:chExt cx="219900" cy="331146"/>
            </a:xfrm>
          </p:grpSpPr>
          <p:sp>
            <p:nvSpPr>
              <p:cNvPr id="4049" name="Google Shape;4049;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50" name="Google Shape;4050;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051" name="Google Shape;4051;p57"/>
            <p:cNvGrpSpPr/>
            <p:nvPr/>
          </p:nvGrpSpPr>
          <p:grpSpPr>
            <a:xfrm>
              <a:off x="3787560" y="2281742"/>
              <a:ext cx="311089" cy="219900"/>
              <a:chOff x="3787560" y="2281742"/>
              <a:chExt cx="311089" cy="219900"/>
            </a:xfrm>
          </p:grpSpPr>
          <p:sp>
            <p:nvSpPr>
              <p:cNvPr id="4052" name="Google Shape;4052;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53" name="Google Shape;4053;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054" name="Google Shape;4054;p57"/>
            <p:cNvGrpSpPr/>
            <p:nvPr/>
          </p:nvGrpSpPr>
          <p:grpSpPr>
            <a:xfrm>
              <a:off x="3637290" y="2056248"/>
              <a:ext cx="219900" cy="330736"/>
              <a:chOff x="3637290" y="2056248"/>
              <a:chExt cx="219900" cy="330736"/>
            </a:xfrm>
          </p:grpSpPr>
          <p:sp>
            <p:nvSpPr>
              <p:cNvPr id="4055" name="Google Shape;4055;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056" name="Google Shape;4056;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057" name="Google Shape;4057;p57"/>
          <p:cNvGrpSpPr/>
          <p:nvPr/>
        </p:nvGrpSpPr>
        <p:grpSpPr>
          <a:xfrm>
            <a:off x="2555923" y="2726206"/>
            <a:ext cx="1268144" cy="592394"/>
            <a:chOff x="238125" y="1188750"/>
            <a:chExt cx="7140450" cy="3335550"/>
          </a:xfrm>
        </p:grpSpPr>
        <p:sp>
          <p:nvSpPr>
            <p:cNvPr id="4058" name="Google Shape;4058;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57"/>
          <p:cNvGrpSpPr/>
          <p:nvPr/>
        </p:nvGrpSpPr>
        <p:grpSpPr>
          <a:xfrm>
            <a:off x="6663824" y="2728360"/>
            <a:ext cx="1053944" cy="590147"/>
            <a:chOff x="238125" y="1335475"/>
            <a:chExt cx="5418735" cy="3034175"/>
          </a:xfrm>
        </p:grpSpPr>
        <p:sp>
          <p:nvSpPr>
            <p:cNvPr id="4064" name="Google Shape;4064;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57"/>
          <p:cNvGrpSpPr/>
          <p:nvPr/>
        </p:nvGrpSpPr>
        <p:grpSpPr>
          <a:xfrm>
            <a:off x="4094633" y="3533260"/>
            <a:ext cx="1268207" cy="638939"/>
            <a:chOff x="3967651" y="3645904"/>
            <a:chExt cx="1479304" cy="745292"/>
          </a:xfrm>
        </p:grpSpPr>
        <p:grpSp>
          <p:nvGrpSpPr>
            <p:cNvPr id="4068" name="Google Shape;4068;p57"/>
            <p:cNvGrpSpPr/>
            <p:nvPr/>
          </p:nvGrpSpPr>
          <p:grpSpPr>
            <a:xfrm>
              <a:off x="3967651" y="4009026"/>
              <a:ext cx="1479304" cy="382170"/>
              <a:chOff x="3967651" y="4009026"/>
              <a:chExt cx="1479304" cy="382170"/>
            </a:xfrm>
          </p:grpSpPr>
          <p:grpSp>
            <p:nvGrpSpPr>
              <p:cNvPr id="4069" name="Google Shape;4069;p57"/>
              <p:cNvGrpSpPr/>
              <p:nvPr/>
            </p:nvGrpSpPr>
            <p:grpSpPr>
              <a:xfrm>
                <a:off x="4892216" y="4195630"/>
                <a:ext cx="554739" cy="195566"/>
                <a:chOff x="3604375" y="4892160"/>
                <a:chExt cx="1651500" cy="582215"/>
              </a:xfrm>
            </p:grpSpPr>
            <p:sp>
              <p:nvSpPr>
                <p:cNvPr id="4070" name="Google Shape;4070;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57"/>
              <p:cNvGrpSpPr/>
              <p:nvPr/>
            </p:nvGrpSpPr>
            <p:grpSpPr>
              <a:xfrm>
                <a:off x="3967651" y="4146303"/>
                <a:ext cx="579402" cy="244893"/>
                <a:chOff x="851875" y="4745310"/>
                <a:chExt cx="1724925" cy="729065"/>
              </a:xfrm>
            </p:grpSpPr>
            <p:sp>
              <p:nvSpPr>
                <p:cNvPr id="4073" name="Google Shape;4073;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57"/>
              <p:cNvGrpSpPr/>
              <p:nvPr/>
            </p:nvGrpSpPr>
            <p:grpSpPr>
              <a:xfrm>
                <a:off x="4460753" y="4009026"/>
                <a:ext cx="493110" cy="382170"/>
                <a:chOff x="2319875" y="4336625"/>
                <a:chExt cx="1468025" cy="1137750"/>
              </a:xfrm>
            </p:grpSpPr>
            <p:sp>
              <p:nvSpPr>
                <p:cNvPr id="4076" name="Google Shape;4076;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8" name="Google Shape;4078;p57"/>
            <p:cNvGrpSpPr/>
            <p:nvPr/>
          </p:nvGrpSpPr>
          <p:grpSpPr>
            <a:xfrm>
              <a:off x="4479443" y="3645904"/>
              <a:ext cx="455965" cy="388789"/>
              <a:chOff x="2957425" y="238100"/>
              <a:chExt cx="1910200" cy="1628775"/>
            </a:xfrm>
          </p:grpSpPr>
          <p:sp>
            <p:nvSpPr>
              <p:cNvPr id="4079" name="Google Shape;4079;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9" name="Google Shape;4089;p57"/>
          <p:cNvGrpSpPr/>
          <p:nvPr/>
        </p:nvGrpSpPr>
        <p:grpSpPr>
          <a:xfrm>
            <a:off x="2480746" y="3534460"/>
            <a:ext cx="1243128" cy="637739"/>
            <a:chOff x="2496310" y="3693351"/>
            <a:chExt cx="1342906" cy="688926"/>
          </a:xfrm>
        </p:grpSpPr>
        <p:grpSp>
          <p:nvGrpSpPr>
            <p:cNvPr id="4090" name="Google Shape;4090;p57"/>
            <p:cNvGrpSpPr/>
            <p:nvPr/>
          </p:nvGrpSpPr>
          <p:grpSpPr>
            <a:xfrm>
              <a:off x="2496310" y="3693351"/>
              <a:ext cx="1342906" cy="688875"/>
              <a:chOff x="2496310" y="3693351"/>
              <a:chExt cx="1342906" cy="688875"/>
            </a:xfrm>
          </p:grpSpPr>
          <p:sp>
            <p:nvSpPr>
              <p:cNvPr id="4091" name="Google Shape;4091;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7" name="Google Shape;4097;p57"/>
              <p:cNvCxnSpPr>
                <a:stCxn id="409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098" name="Google Shape;4098;p57"/>
              <p:cNvCxnSpPr>
                <a:stCxn id="409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099" name="Google Shape;4099;p57"/>
              <p:cNvCxnSpPr>
                <a:stCxn id="409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00" name="Google Shape;4100;p57"/>
              <p:cNvCxnSpPr>
                <a:stCxn id="409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01" name="Google Shape;4101;p57"/>
              <p:cNvCxnSpPr>
                <a:stCxn id="409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02" name="Google Shape;4102;p57"/>
            <p:cNvGrpSpPr/>
            <p:nvPr/>
          </p:nvGrpSpPr>
          <p:grpSpPr>
            <a:xfrm>
              <a:off x="2675275" y="3930557"/>
              <a:ext cx="1003306" cy="451719"/>
              <a:chOff x="2675275" y="4174282"/>
              <a:chExt cx="1003306" cy="451719"/>
            </a:xfrm>
          </p:grpSpPr>
          <p:sp>
            <p:nvSpPr>
              <p:cNvPr id="4103" name="Google Shape;4103;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6" name="Google Shape;4106;p57"/>
          <p:cNvGrpSpPr/>
          <p:nvPr/>
        </p:nvGrpSpPr>
        <p:grpSpPr>
          <a:xfrm>
            <a:off x="1654417" y="971307"/>
            <a:ext cx="574511" cy="874709"/>
            <a:chOff x="1715404" y="1112080"/>
            <a:chExt cx="642270" cy="977984"/>
          </a:xfrm>
        </p:grpSpPr>
        <p:grpSp>
          <p:nvGrpSpPr>
            <p:cNvPr id="4107" name="Google Shape;4107;p57"/>
            <p:cNvGrpSpPr/>
            <p:nvPr/>
          </p:nvGrpSpPr>
          <p:grpSpPr>
            <a:xfrm>
              <a:off x="1715404" y="1112080"/>
              <a:ext cx="642270" cy="977984"/>
              <a:chOff x="1715404" y="1112080"/>
              <a:chExt cx="642270" cy="977984"/>
            </a:xfrm>
          </p:grpSpPr>
          <p:sp>
            <p:nvSpPr>
              <p:cNvPr id="4108" name="Google Shape;4108;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57"/>
            <p:cNvGrpSpPr/>
            <p:nvPr/>
          </p:nvGrpSpPr>
          <p:grpSpPr>
            <a:xfrm>
              <a:off x="1768927" y="1165603"/>
              <a:ext cx="535225" cy="851367"/>
              <a:chOff x="1768927" y="1165603"/>
              <a:chExt cx="535225" cy="851367"/>
            </a:xfrm>
          </p:grpSpPr>
          <p:sp>
            <p:nvSpPr>
              <p:cNvPr id="4111" name="Google Shape;4111;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57"/>
            <p:cNvGrpSpPr/>
            <p:nvPr/>
          </p:nvGrpSpPr>
          <p:grpSpPr>
            <a:xfrm>
              <a:off x="1822449" y="1219125"/>
              <a:ext cx="428180" cy="718859"/>
              <a:chOff x="1822449" y="1219125"/>
              <a:chExt cx="428180" cy="718859"/>
            </a:xfrm>
          </p:grpSpPr>
          <p:sp>
            <p:nvSpPr>
              <p:cNvPr id="4114" name="Google Shape;4114;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7"/>
            <p:cNvGrpSpPr/>
            <p:nvPr/>
          </p:nvGrpSpPr>
          <p:grpSpPr>
            <a:xfrm>
              <a:off x="1875972" y="1272648"/>
              <a:ext cx="321135" cy="586939"/>
              <a:chOff x="1875972" y="1272648"/>
              <a:chExt cx="321135" cy="586939"/>
            </a:xfrm>
          </p:grpSpPr>
          <p:sp>
            <p:nvSpPr>
              <p:cNvPr id="4117" name="Google Shape;4117;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9" name="Google Shape;4119;p57"/>
          <p:cNvGrpSpPr/>
          <p:nvPr/>
        </p:nvGrpSpPr>
        <p:grpSpPr>
          <a:xfrm>
            <a:off x="7761578" y="3528028"/>
            <a:ext cx="293855" cy="644170"/>
            <a:chOff x="241025" y="3151575"/>
            <a:chExt cx="293855" cy="644170"/>
          </a:xfrm>
        </p:grpSpPr>
        <p:sp>
          <p:nvSpPr>
            <p:cNvPr id="4120" name="Google Shape;4120;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57"/>
          <p:cNvGrpSpPr/>
          <p:nvPr/>
        </p:nvGrpSpPr>
        <p:grpSpPr>
          <a:xfrm>
            <a:off x="709562" y="2728028"/>
            <a:ext cx="1779649" cy="591620"/>
            <a:chOff x="246070" y="1983375"/>
            <a:chExt cx="1855347" cy="616849"/>
          </a:xfrm>
        </p:grpSpPr>
        <p:sp>
          <p:nvSpPr>
            <p:cNvPr id="4123" name="Google Shape;4123;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57"/>
          <p:cNvGrpSpPr/>
          <p:nvPr/>
        </p:nvGrpSpPr>
        <p:grpSpPr>
          <a:xfrm>
            <a:off x="2320428" y="971307"/>
            <a:ext cx="711055" cy="745993"/>
            <a:chOff x="2496269" y="1171698"/>
            <a:chExt cx="761953" cy="799392"/>
          </a:xfrm>
        </p:grpSpPr>
        <p:grpSp>
          <p:nvGrpSpPr>
            <p:cNvPr id="4133" name="Google Shape;4133;p57"/>
            <p:cNvGrpSpPr/>
            <p:nvPr/>
          </p:nvGrpSpPr>
          <p:grpSpPr>
            <a:xfrm>
              <a:off x="2496269" y="1171698"/>
              <a:ext cx="761953" cy="723022"/>
              <a:chOff x="2496269" y="1171698"/>
              <a:chExt cx="761953" cy="723022"/>
            </a:xfrm>
          </p:grpSpPr>
          <p:sp>
            <p:nvSpPr>
              <p:cNvPr id="4134" name="Google Shape;4134;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57"/>
              <p:cNvGrpSpPr/>
              <p:nvPr/>
            </p:nvGrpSpPr>
            <p:grpSpPr>
              <a:xfrm>
                <a:off x="2496269" y="1171698"/>
                <a:ext cx="761953" cy="723022"/>
                <a:chOff x="2496269" y="1120652"/>
                <a:chExt cx="761953" cy="723022"/>
              </a:xfrm>
            </p:grpSpPr>
            <p:grpSp>
              <p:nvGrpSpPr>
                <p:cNvPr id="4137" name="Google Shape;4137;p57"/>
                <p:cNvGrpSpPr/>
                <p:nvPr/>
              </p:nvGrpSpPr>
              <p:grpSpPr>
                <a:xfrm>
                  <a:off x="2496269" y="1120652"/>
                  <a:ext cx="761953" cy="723022"/>
                  <a:chOff x="2496269" y="1120652"/>
                  <a:chExt cx="761953" cy="723022"/>
                </a:xfrm>
              </p:grpSpPr>
              <p:grpSp>
                <p:nvGrpSpPr>
                  <p:cNvPr id="4138" name="Google Shape;4138;p57"/>
                  <p:cNvGrpSpPr/>
                  <p:nvPr/>
                </p:nvGrpSpPr>
                <p:grpSpPr>
                  <a:xfrm>
                    <a:off x="2496269" y="1304589"/>
                    <a:ext cx="407089" cy="305057"/>
                    <a:chOff x="2496269" y="1304589"/>
                    <a:chExt cx="407089" cy="305057"/>
                  </a:xfrm>
                </p:grpSpPr>
                <p:sp>
                  <p:nvSpPr>
                    <p:cNvPr id="4139" name="Google Shape;4139;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57"/>
                  <p:cNvGrpSpPr/>
                  <p:nvPr/>
                </p:nvGrpSpPr>
                <p:grpSpPr>
                  <a:xfrm>
                    <a:off x="2586468" y="1493376"/>
                    <a:ext cx="358850" cy="349656"/>
                    <a:chOff x="2586468" y="1493376"/>
                    <a:chExt cx="358850" cy="349656"/>
                  </a:xfrm>
                </p:grpSpPr>
                <p:sp>
                  <p:nvSpPr>
                    <p:cNvPr id="4142" name="Google Shape;4142;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57"/>
                  <p:cNvGrpSpPr/>
                  <p:nvPr/>
                </p:nvGrpSpPr>
                <p:grpSpPr>
                  <a:xfrm>
                    <a:off x="2807939" y="1494024"/>
                    <a:ext cx="358857" cy="349650"/>
                    <a:chOff x="2807939" y="1494024"/>
                    <a:chExt cx="358857" cy="349650"/>
                  </a:xfrm>
                </p:grpSpPr>
                <p:sp>
                  <p:nvSpPr>
                    <p:cNvPr id="4145" name="Google Shape;4145;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57"/>
                  <p:cNvGrpSpPr/>
                  <p:nvPr/>
                </p:nvGrpSpPr>
                <p:grpSpPr>
                  <a:xfrm>
                    <a:off x="2851133" y="1305635"/>
                    <a:ext cx="407089" cy="305057"/>
                    <a:chOff x="2851133" y="1305635"/>
                    <a:chExt cx="407089" cy="305057"/>
                  </a:xfrm>
                </p:grpSpPr>
                <p:sp>
                  <p:nvSpPr>
                    <p:cNvPr id="4148" name="Google Shape;4148;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57"/>
                  <p:cNvGrpSpPr/>
                  <p:nvPr/>
                </p:nvGrpSpPr>
                <p:grpSpPr>
                  <a:xfrm>
                    <a:off x="2727495" y="1120652"/>
                    <a:ext cx="300271" cy="396358"/>
                    <a:chOff x="2727495" y="1120652"/>
                    <a:chExt cx="300271" cy="396358"/>
                  </a:xfrm>
                </p:grpSpPr>
                <p:sp>
                  <p:nvSpPr>
                    <p:cNvPr id="4151" name="Google Shape;4151;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3" name="Google Shape;4153;p57"/>
                <p:cNvGrpSpPr/>
                <p:nvPr/>
              </p:nvGrpSpPr>
              <p:grpSpPr>
                <a:xfrm>
                  <a:off x="2722305" y="1350460"/>
                  <a:ext cx="308357" cy="308344"/>
                  <a:chOff x="2722305" y="1350460"/>
                  <a:chExt cx="308357" cy="308344"/>
                </a:xfrm>
              </p:grpSpPr>
              <p:sp>
                <p:nvSpPr>
                  <p:cNvPr id="4154" name="Google Shape;4154;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57"/>
                  <p:cNvGrpSpPr/>
                  <p:nvPr/>
                </p:nvGrpSpPr>
                <p:grpSpPr>
                  <a:xfrm>
                    <a:off x="2725064" y="1364529"/>
                    <a:ext cx="297954" cy="280182"/>
                    <a:chOff x="2725064" y="1364529"/>
                    <a:chExt cx="297954" cy="280182"/>
                  </a:xfrm>
                </p:grpSpPr>
                <p:sp>
                  <p:nvSpPr>
                    <p:cNvPr id="4156" name="Google Shape;4156;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61" name="Google Shape;4161;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7"/>
          <p:cNvGrpSpPr/>
          <p:nvPr/>
        </p:nvGrpSpPr>
        <p:grpSpPr>
          <a:xfrm>
            <a:off x="3909129" y="2727412"/>
            <a:ext cx="1569144" cy="591015"/>
            <a:chOff x="3820100" y="3023049"/>
            <a:chExt cx="1303926" cy="491162"/>
          </a:xfrm>
        </p:grpSpPr>
        <p:grpSp>
          <p:nvGrpSpPr>
            <p:cNvPr id="4167" name="Google Shape;4167;p57"/>
            <p:cNvGrpSpPr/>
            <p:nvPr/>
          </p:nvGrpSpPr>
          <p:grpSpPr>
            <a:xfrm>
              <a:off x="3820100" y="3023072"/>
              <a:ext cx="1303926" cy="491139"/>
              <a:chOff x="3820100" y="3023072"/>
              <a:chExt cx="1303926" cy="491139"/>
            </a:xfrm>
          </p:grpSpPr>
          <p:sp>
            <p:nvSpPr>
              <p:cNvPr id="4168" name="Google Shape;4168;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57"/>
            <p:cNvGrpSpPr/>
            <p:nvPr/>
          </p:nvGrpSpPr>
          <p:grpSpPr>
            <a:xfrm>
              <a:off x="4132439" y="3023645"/>
              <a:ext cx="393633" cy="177096"/>
              <a:chOff x="4132439" y="3023645"/>
              <a:chExt cx="393633" cy="177096"/>
            </a:xfrm>
          </p:grpSpPr>
          <p:sp>
            <p:nvSpPr>
              <p:cNvPr id="4171" name="Google Shape;4171;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57"/>
            <p:cNvGrpSpPr/>
            <p:nvPr/>
          </p:nvGrpSpPr>
          <p:grpSpPr>
            <a:xfrm>
              <a:off x="3921811" y="3023049"/>
              <a:ext cx="1002397" cy="388943"/>
              <a:chOff x="3921811" y="3023049"/>
              <a:chExt cx="1002397" cy="388943"/>
            </a:xfrm>
          </p:grpSpPr>
          <p:sp>
            <p:nvSpPr>
              <p:cNvPr id="4174" name="Google Shape;4174;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57"/>
            <p:cNvGrpSpPr/>
            <p:nvPr/>
          </p:nvGrpSpPr>
          <p:grpSpPr>
            <a:xfrm>
              <a:off x="4023645" y="3023049"/>
              <a:ext cx="683032" cy="286722"/>
              <a:chOff x="4023645" y="3023049"/>
              <a:chExt cx="683032" cy="286722"/>
            </a:xfrm>
          </p:grpSpPr>
          <p:sp>
            <p:nvSpPr>
              <p:cNvPr id="4177" name="Google Shape;4177;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9" name="Google Shape;4179;p57"/>
          <p:cNvGrpSpPr/>
          <p:nvPr/>
        </p:nvGrpSpPr>
        <p:grpSpPr>
          <a:xfrm>
            <a:off x="1541251" y="1854258"/>
            <a:ext cx="713522" cy="688025"/>
            <a:chOff x="1706078" y="2092648"/>
            <a:chExt cx="660913" cy="637296"/>
          </a:xfrm>
        </p:grpSpPr>
        <p:sp>
          <p:nvSpPr>
            <p:cNvPr id="4180" name="Google Shape;4180;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57"/>
            <p:cNvGrpSpPr/>
            <p:nvPr/>
          </p:nvGrpSpPr>
          <p:grpSpPr>
            <a:xfrm>
              <a:off x="1706078" y="2092648"/>
              <a:ext cx="660913" cy="575241"/>
              <a:chOff x="1706078" y="2092648"/>
              <a:chExt cx="660913" cy="575241"/>
            </a:xfrm>
          </p:grpSpPr>
          <p:sp>
            <p:nvSpPr>
              <p:cNvPr id="4182" name="Google Shape;4182;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5" name="Google Shape;4185;p57"/>
          <p:cNvGrpSpPr/>
          <p:nvPr/>
        </p:nvGrpSpPr>
        <p:grpSpPr>
          <a:xfrm>
            <a:off x="6303109" y="971806"/>
            <a:ext cx="1317459" cy="684168"/>
            <a:chOff x="238125" y="999450"/>
            <a:chExt cx="7140700" cy="3708225"/>
          </a:xfrm>
        </p:grpSpPr>
        <p:sp>
          <p:nvSpPr>
            <p:cNvPr id="4186" name="Google Shape;4186;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grpSp>
        <p:nvGrpSpPr>
          <p:cNvPr id="4199" name="Google Shape;4199;p58"/>
          <p:cNvGrpSpPr/>
          <p:nvPr/>
        </p:nvGrpSpPr>
        <p:grpSpPr>
          <a:xfrm>
            <a:off x="717027" y="967622"/>
            <a:ext cx="1636117" cy="1526144"/>
            <a:chOff x="729238" y="1179665"/>
            <a:chExt cx="1636117" cy="1526144"/>
          </a:xfrm>
        </p:grpSpPr>
        <p:grpSp>
          <p:nvGrpSpPr>
            <p:cNvPr id="4200" name="Google Shape;4200;p58"/>
            <p:cNvGrpSpPr/>
            <p:nvPr/>
          </p:nvGrpSpPr>
          <p:grpSpPr>
            <a:xfrm>
              <a:off x="729238" y="1179665"/>
              <a:ext cx="80700" cy="1526144"/>
              <a:chOff x="729238" y="1179665"/>
              <a:chExt cx="80700" cy="1526144"/>
            </a:xfrm>
          </p:grpSpPr>
          <p:sp>
            <p:nvSpPr>
              <p:cNvPr id="4201" name="Google Shape;4201;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8"/>
            <p:cNvGrpSpPr/>
            <p:nvPr/>
          </p:nvGrpSpPr>
          <p:grpSpPr>
            <a:xfrm>
              <a:off x="903098" y="1179665"/>
              <a:ext cx="80700" cy="1526144"/>
              <a:chOff x="903098" y="1179665"/>
              <a:chExt cx="80700" cy="1526144"/>
            </a:xfrm>
          </p:grpSpPr>
          <p:sp>
            <p:nvSpPr>
              <p:cNvPr id="4212" name="Google Shape;4212;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58"/>
            <p:cNvGrpSpPr/>
            <p:nvPr/>
          </p:nvGrpSpPr>
          <p:grpSpPr>
            <a:xfrm>
              <a:off x="1076958" y="1179665"/>
              <a:ext cx="80700" cy="1526144"/>
              <a:chOff x="1076958" y="1179665"/>
              <a:chExt cx="80700" cy="1526144"/>
            </a:xfrm>
          </p:grpSpPr>
          <p:sp>
            <p:nvSpPr>
              <p:cNvPr id="4223" name="Google Shape;4223;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58"/>
            <p:cNvGrpSpPr/>
            <p:nvPr/>
          </p:nvGrpSpPr>
          <p:grpSpPr>
            <a:xfrm>
              <a:off x="1247707" y="1179665"/>
              <a:ext cx="80700" cy="1526144"/>
              <a:chOff x="1247707" y="1179665"/>
              <a:chExt cx="80700" cy="1526144"/>
            </a:xfrm>
          </p:grpSpPr>
          <p:sp>
            <p:nvSpPr>
              <p:cNvPr id="4234" name="Google Shape;4234;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58"/>
            <p:cNvGrpSpPr/>
            <p:nvPr/>
          </p:nvGrpSpPr>
          <p:grpSpPr>
            <a:xfrm>
              <a:off x="1421567" y="1179665"/>
              <a:ext cx="80700" cy="1526144"/>
              <a:chOff x="1421567" y="1179665"/>
              <a:chExt cx="80700" cy="1526144"/>
            </a:xfrm>
          </p:grpSpPr>
          <p:sp>
            <p:nvSpPr>
              <p:cNvPr id="4245" name="Google Shape;4245;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58"/>
            <p:cNvGrpSpPr/>
            <p:nvPr/>
          </p:nvGrpSpPr>
          <p:grpSpPr>
            <a:xfrm>
              <a:off x="1592327" y="1179665"/>
              <a:ext cx="80700" cy="1526144"/>
              <a:chOff x="1592327" y="1179665"/>
              <a:chExt cx="80700" cy="1526144"/>
            </a:xfrm>
          </p:grpSpPr>
          <p:sp>
            <p:nvSpPr>
              <p:cNvPr id="4256" name="Google Shape;4256;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58"/>
            <p:cNvGrpSpPr/>
            <p:nvPr/>
          </p:nvGrpSpPr>
          <p:grpSpPr>
            <a:xfrm>
              <a:off x="1766187" y="1179665"/>
              <a:ext cx="80700" cy="1526144"/>
              <a:chOff x="1766187" y="1179665"/>
              <a:chExt cx="80700" cy="1526144"/>
            </a:xfrm>
          </p:grpSpPr>
          <p:sp>
            <p:nvSpPr>
              <p:cNvPr id="4267" name="Google Shape;4267;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58"/>
            <p:cNvGrpSpPr/>
            <p:nvPr/>
          </p:nvGrpSpPr>
          <p:grpSpPr>
            <a:xfrm>
              <a:off x="1936935" y="1179665"/>
              <a:ext cx="80700" cy="1526144"/>
              <a:chOff x="1936935" y="1179665"/>
              <a:chExt cx="80700" cy="1526144"/>
            </a:xfrm>
          </p:grpSpPr>
          <p:sp>
            <p:nvSpPr>
              <p:cNvPr id="4278" name="Google Shape;4278;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58"/>
            <p:cNvGrpSpPr/>
            <p:nvPr/>
          </p:nvGrpSpPr>
          <p:grpSpPr>
            <a:xfrm>
              <a:off x="2110795" y="1179665"/>
              <a:ext cx="80700" cy="1526144"/>
              <a:chOff x="2110795" y="1179665"/>
              <a:chExt cx="80700" cy="1526144"/>
            </a:xfrm>
          </p:grpSpPr>
          <p:sp>
            <p:nvSpPr>
              <p:cNvPr id="4289" name="Google Shape;4289;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8"/>
            <p:cNvGrpSpPr/>
            <p:nvPr/>
          </p:nvGrpSpPr>
          <p:grpSpPr>
            <a:xfrm>
              <a:off x="2284655" y="1179665"/>
              <a:ext cx="80700" cy="1526144"/>
              <a:chOff x="2284655" y="1179665"/>
              <a:chExt cx="80700" cy="1526144"/>
            </a:xfrm>
          </p:grpSpPr>
          <p:sp>
            <p:nvSpPr>
              <p:cNvPr id="4300" name="Google Shape;4300;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0" name="Google Shape;4310;p58"/>
          <p:cNvGrpSpPr/>
          <p:nvPr/>
        </p:nvGrpSpPr>
        <p:grpSpPr>
          <a:xfrm>
            <a:off x="2611693" y="986760"/>
            <a:ext cx="1364248" cy="1102133"/>
            <a:chOff x="2623904" y="1198803"/>
            <a:chExt cx="1364248" cy="1102133"/>
          </a:xfrm>
        </p:grpSpPr>
        <p:grpSp>
          <p:nvGrpSpPr>
            <p:cNvPr id="4311" name="Google Shape;4311;p58"/>
            <p:cNvGrpSpPr/>
            <p:nvPr/>
          </p:nvGrpSpPr>
          <p:grpSpPr>
            <a:xfrm>
              <a:off x="2623907" y="1198803"/>
              <a:ext cx="1364245" cy="273000"/>
              <a:chOff x="2623907" y="1198803"/>
              <a:chExt cx="1364245" cy="273000"/>
            </a:xfrm>
          </p:grpSpPr>
          <p:sp>
            <p:nvSpPr>
              <p:cNvPr id="4312" name="Google Shape;4312;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58"/>
            <p:cNvGrpSpPr/>
            <p:nvPr/>
          </p:nvGrpSpPr>
          <p:grpSpPr>
            <a:xfrm>
              <a:off x="2623904" y="1476964"/>
              <a:ext cx="1364245" cy="273000"/>
              <a:chOff x="2623904" y="1476964"/>
              <a:chExt cx="1364245" cy="273000"/>
            </a:xfrm>
          </p:grpSpPr>
          <p:sp>
            <p:nvSpPr>
              <p:cNvPr id="4318" name="Google Shape;4318;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58"/>
            <p:cNvGrpSpPr/>
            <p:nvPr/>
          </p:nvGrpSpPr>
          <p:grpSpPr>
            <a:xfrm>
              <a:off x="2623907" y="1749775"/>
              <a:ext cx="1364245" cy="273000"/>
              <a:chOff x="2623907" y="1749775"/>
              <a:chExt cx="1364245" cy="273000"/>
            </a:xfrm>
          </p:grpSpPr>
          <p:sp>
            <p:nvSpPr>
              <p:cNvPr id="4324" name="Google Shape;4324;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58"/>
            <p:cNvGrpSpPr/>
            <p:nvPr/>
          </p:nvGrpSpPr>
          <p:grpSpPr>
            <a:xfrm>
              <a:off x="2623904" y="2027936"/>
              <a:ext cx="1364245" cy="273000"/>
              <a:chOff x="2623904" y="2027936"/>
              <a:chExt cx="1364245" cy="273000"/>
            </a:xfrm>
          </p:grpSpPr>
          <p:sp>
            <p:nvSpPr>
              <p:cNvPr id="4330" name="Google Shape;4330;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5" name="Google Shape;4335;p58"/>
          <p:cNvGrpSpPr/>
          <p:nvPr/>
        </p:nvGrpSpPr>
        <p:grpSpPr>
          <a:xfrm>
            <a:off x="2601154" y="2445833"/>
            <a:ext cx="1387541" cy="159124"/>
            <a:chOff x="3200660" y="2180272"/>
            <a:chExt cx="2563824" cy="378237"/>
          </a:xfrm>
        </p:grpSpPr>
        <p:sp>
          <p:nvSpPr>
            <p:cNvPr id="4336" name="Google Shape;4336;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58"/>
          <p:cNvGrpSpPr/>
          <p:nvPr/>
        </p:nvGrpSpPr>
        <p:grpSpPr>
          <a:xfrm>
            <a:off x="2597679" y="2723597"/>
            <a:ext cx="1390502" cy="159625"/>
            <a:chOff x="3530150" y="2790075"/>
            <a:chExt cx="1962600" cy="225300"/>
          </a:xfrm>
        </p:grpSpPr>
        <p:sp>
          <p:nvSpPr>
            <p:cNvPr id="4355" name="Google Shape;4355;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58"/>
          <p:cNvGrpSpPr/>
          <p:nvPr/>
        </p:nvGrpSpPr>
        <p:grpSpPr>
          <a:xfrm>
            <a:off x="2597736" y="3001862"/>
            <a:ext cx="1411629" cy="154175"/>
            <a:chOff x="3558802" y="4011244"/>
            <a:chExt cx="1866000" cy="111600"/>
          </a:xfrm>
        </p:grpSpPr>
        <p:sp>
          <p:nvSpPr>
            <p:cNvPr id="4358" name="Google Shape;4358;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58"/>
          <p:cNvGrpSpPr/>
          <p:nvPr/>
        </p:nvGrpSpPr>
        <p:grpSpPr>
          <a:xfrm>
            <a:off x="2598024" y="2207432"/>
            <a:ext cx="1383503" cy="119761"/>
            <a:chOff x="3465975" y="2270258"/>
            <a:chExt cx="1986364" cy="171947"/>
          </a:xfrm>
        </p:grpSpPr>
        <p:sp>
          <p:nvSpPr>
            <p:cNvPr id="4361" name="Google Shape;4361;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8"/>
          <p:cNvGrpSpPr/>
          <p:nvPr/>
        </p:nvGrpSpPr>
        <p:grpSpPr>
          <a:xfrm>
            <a:off x="2609031" y="3571205"/>
            <a:ext cx="1369531" cy="195460"/>
            <a:chOff x="723300" y="4253549"/>
            <a:chExt cx="2276482" cy="324900"/>
          </a:xfrm>
        </p:grpSpPr>
        <p:sp>
          <p:nvSpPr>
            <p:cNvPr id="4370" name="Google Shape;4370;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58"/>
          <p:cNvGrpSpPr/>
          <p:nvPr/>
        </p:nvGrpSpPr>
        <p:grpSpPr>
          <a:xfrm>
            <a:off x="2598592" y="3272446"/>
            <a:ext cx="1389066" cy="180119"/>
            <a:chOff x="705948" y="3788465"/>
            <a:chExt cx="2308953" cy="299400"/>
          </a:xfrm>
        </p:grpSpPr>
        <p:sp>
          <p:nvSpPr>
            <p:cNvPr id="4376" name="Google Shape;4376;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58"/>
          <p:cNvGrpSpPr/>
          <p:nvPr/>
        </p:nvGrpSpPr>
        <p:grpSpPr>
          <a:xfrm>
            <a:off x="4195583" y="1876400"/>
            <a:ext cx="1433821" cy="191501"/>
            <a:chOff x="4273350" y="2088443"/>
            <a:chExt cx="1433821" cy="191501"/>
          </a:xfrm>
        </p:grpSpPr>
        <p:grpSp>
          <p:nvGrpSpPr>
            <p:cNvPr id="4382" name="Google Shape;4382;p58"/>
            <p:cNvGrpSpPr/>
            <p:nvPr/>
          </p:nvGrpSpPr>
          <p:grpSpPr>
            <a:xfrm>
              <a:off x="4273350" y="2088443"/>
              <a:ext cx="1433821" cy="0"/>
              <a:chOff x="5224975" y="2962250"/>
              <a:chExt cx="1544400" cy="0"/>
            </a:xfrm>
          </p:grpSpPr>
          <p:cxnSp>
            <p:nvCxnSpPr>
              <p:cNvPr id="4383" name="Google Shape;4383;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84" name="Google Shape;4384;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385" name="Google Shape;4385;p58"/>
            <p:cNvGrpSpPr/>
            <p:nvPr/>
          </p:nvGrpSpPr>
          <p:grpSpPr>
            <a:xfrm>
              <a:off x="4273350" y="2279944"/>
              <a:ext cx="1433821" cy="0"/>
              <a:chOff x="5224975" y="2962250"/>
              <a:chExt cx="1544400" cy="0"/>
            </a:xfrm>
          </p:grpSpPr>
          <p:cxnSp>
            <p:nvCxnSpPr>
              <p:cNvPr id="4386" name="Google Shape;4386;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87" name="Google Shape;4387;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388" name="Google Shape;4388;p58"/>
          <p:cNvGrpSpPr/>
          <p:nvPr/>
        </p:nvGrpSpPr>
        <p:grpSpPr>
          <a:xfrm>
            <a:off x="2646529" y="3885304"/>
            <a:ext cx="1304609" cy="294074"/>
            <a:chOff x="2658741" y="4097347"/>
            <a:chExt cx="1304609" cy="294074"/>
          </a:xfrm>
        </p:grpSpPr>
        <p:grpSp>
          <p:nvGrpSpPr>
            <p:cNvPr id="4389" name="Google Shape;4389;p58"/>
            <p:cNvGrpSpPr/>
            <p:nvPr/>
          </p:nvGrpSpPr>
          <p:grpSpPr>
            <a:xfrm>
              <a:off x="2658741" y="4097347"/>
              <a:ext cx="118572" cy="294074"/>
              <a:chOff x="3343310" y="4475555"/>
              <a:chExt cx="127717" cy="316753"/>
            </a:xfrm>
          </p:grpSpPr>
          <p:sp>
            <p:nvSpPr>
              <p:cNvPr id="4390" name="Google Shape;4390;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58"/>
            <p:cNvGrpSpPr/>
            <p:nvPr/>
          </p:nvGrpSpPr>
          <p:grpSpPr>
            <a:xfrm>
              <a:off x="3815519" y="4098388"/>
              <a:ext cx="147831" cy="291991"/>
              <a:chOff x="3527539" y="4476677"/>
              <a:chExt cx="159232" cy="314510"/>
            </a:xfrm>
          </p:grpSpPr>
          <p:sp>
            <p:nvSpPr>
              <p:cNvPr id="4393" name="Google Shape;4393;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58"/>
            <p:cNvGrpSpPr/>
            <p:nvPr/>
          </p:nvGrpSpPr>
          <p:grpSpPr>
            <a:xfrm>
              <a:off x="3511696" y="4098388"/>
              <a:ext cx="147831" cy="291991"/>
              <a:chOff x="3527539" y="4476677"/>
              <a:chExt cx="159232" cy="314510"/>
            </a:xfrm>
          </p:grpSpPr>
          <p:sp>
            <p:nvSpPr>
              <p:cNvPr id="4396" name="Google Shape;4396;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58"/>
            <p:cNvGrpSpPr/>
            <p:nvPr/>
          </p:nvGrpSpPr>
          <p:grpSpPr>
            <a:xfrm>
              <a:off x="3207874" y="4098388"/>
              <a:ext cx="147831" cy="291991"/>
              <a:chOff x="3527539" y="4476677"/>
              <a:chExt cx="159232" cy="314510"/>
            </a:xfrm>
          </p:grpSpPr>
          <p:sp>
            <p:nvSpPr>
              <p:cNvPr id="4399" name="Google Shape;4399;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58"/>
            <p:cNvGrpSpPr/>
            <p:nvPr/>
          </p:nvGrpSpPr>
          <p:grpSpPr>
            <a:xfrm>
              <a:off x="2933305" y="4097347"/>
              <a:ext cx="118572" cy="294074"/>
              <a:chOff x="3343310" y="4475555"/>
              <a:chExt cx="127717" cy="316753"/>
            </a:xfrm>
          </p:grpSpPr>
          <p:sp>
            <p:nvSpPr>
              <p:cNvPr id="4402" name="Google Shape;440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4" name="Google Shape;4404;p58"/>
          <p:cNvGrpSpPr/>
          <p:nvPr/>
        </p:nvGrpSpPr>
        <p:grpSpPr>
          <a:xfrm>
            <a:off x="4197138" y="963998"/>
            <a:ext cx="1430711" cy="751237"/>
            <a:chOff x="5159450" y="1919950"/>
            <a:chExt cx="1541050" cy="862500"/>
          </a:xfrm>
        </p:grpSpPr>
        <p:sp>
          <p:nvSpPr>
            <p:cNvPr id="4405" name="Google Shape;4405;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406" name="Google Shape;4406;p58"/>
            <p:cNvGrpSpPr/>
            <p:nvPr/>
          </p:nvGrpSpPr>
          <p:grpSpPr>
            <a:xfrm>
              <a:off x="5159450" y="1919950"/>
              <a:ext cx="1541050" cy="862500"/>
              <a:chOff x="5159450" y="1919950"/>
              <a:chExt cx="1541050" cy="862500"/>
            </a:xfrm>
          </p:grpSpPr>
          <p:cxnSp>
            <p:nvCxnSpPr>
              <p:cNvPr id="4407" name="Google Shape;4407;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08" name="Google Shape;4408;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09" name="Google Shape;4409;p58"/>
          <p:cNvGrpSpPr/>
          <p:nvPr/>
        </p:nvGrpSpPr>
        <p:grpSpPr>
          <a:xfrm>
            <a:off x="4245275" y="2227768"/>
            <a:ext cx="1334436" cy="967914"/>
            <a:chOff x="4294923" y="2439811"/>
            <a:chExt cx="1334436" cy="967914"/>
          </a:xfrm>
        </p:grpSpPr>
        <p:grpSp>
          <p:nvGrpSpPr>
            <p:cNvPr id="4410" name="Google Shape;4410;p58"/>
            <p:cNvGrpSpPr/>
            <p:nvPr/>
          </p:nvGrpSpPr>
          <p:grpSpPr>
            <a:xfrm>
              <a:off x="4960455" y="2469658"/>
              <a:ext cx="668904" cy="885524"/>
              <a:chOff x="4960455" y="2469658"/>
              <a:chExt cx="668904" cy="885524"/>
            </a:xfrm>
          </p:grpSpPr>
          <p:sp>
            <p:nvSpPr>
              <p:cNvPr id="4411" name="Google Shape;4411;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58"/>
            <p:cNvGrpSpPr/>
            <p:nvPr/>
          </p:nvGrpSpPr>
          <p:grpSpPr>
            <a:xfrm>
              <a:off x="4294923" y="2469658"/>
              <a:ext cx="668951" cy="885524"/>
              <a:chOff x="4294923" y="2469658"/>
              <a:chExt cx="668951" cy="885524"/>
            </a:xfrm>
          </p:grpSpPr>
          <p:sp>
            <p:nvSpPr>
              <p:cNvPr id="4418" name="Google Shape;4418;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4" name="Google Shape;4424;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58"/>
          <p:cNvGrpSpPr/>
          <p:nvPr/>
        </p:nvGrpSpPr>
        <p:grpSpPr>
          <a:xfrm>
            <a:off x="4231478" y="3282213"/>
            <a:ext cx="1430949" cy="897289"/>
            <a:chOff x="4351371" y="3547942"/>
            <a:chExt cx="1345130" cy="843475"/>
          </a:xfrm>
        </p:grpSpPr>
        <p:grpSp>
          <p:nvGrpSpPr>
            <p:cNvPr id="4426" name="Google Shape;4426;p58"/>
            <p:cNvGrpSpPr/>
            <p:nvPr/>
          </p:nvGrpSpPr>
          <p:grpSpPr>
            <a:xfrm>
              <a:off x="4351371" y="4209917"/>
              <a:ext cx="1345130" cy="181500"/>
              <a:chOff x="4351371" y="4209917"/>
              <a:chExt cx="1345130" cy="181500"/>
            </a:xfrm>
          </p:grpSpPr>
          <p:sp>
            <p:nvSpPr>
              <p:cNvPr id="4427" name="Google Shape;4427;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8" name="Google Shape;4428;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29" name="Google Shape;4429;p58"/>
            <p:cNvGrpSpPr/>
            <p:nvPr/>
          </p:nvGrpSpPr>
          <p:grpSpPr>
            <a:xfrm>
              <a:off x="4403010" y="3985221"/>
              <a:ext cx="1109518" cy="181500"/>
              <a:chOff x="4403010" y="3985221"/>
              <a:chExt cx="1109518" cy="181500"/>
            </a:xfrm>
          </p:grpSpPr>
          <p:sp>
            <p:nvSpPr>
              <p:cNvPr id="4430" name="Google Shape;4430;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1" name="Google Shape;4431;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32" name="Google Shape;4432;p58"/>
            <p:cNvGrpSpPr/>
            <p:nvPr/>
          </p:nvGrpSpPr>
          <p:grpSpPr>
            <a:xfrm>
              <a:off x="4618704" y="3766582"/>
              <a:ext cx="807858" cy="181500"/>
              <a:chOff x="4618704" y="3766582"/>
              <a:chExt cx="807858" cy="181500"/>
            </a:xfrm>
          </p:grpSpPr>
          <p:sp>
            <p:nvSpPr>
              <p:cNvPr id="4433" name="Google Shape;4433;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4" name="Google Shape;4434;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35" name="Google Shape;4435;p58"/>
            <p:cNvGrpSpPr/>
            <p:nvPr/>
          </p:nvGrpSpPr>
          <p:grpSpPr>
            <a:xfrm>
              <a:off x="4735238" y="3547942"/>
              <a:ext cx="462839" cy="181500"/>
              <a:chOff x="4735238" y="3547942"/>
              <a:chExt cx="462839" cy="181500"/>
            </a:xfrm>
          </p:grpSpPr>
          <p:sp>
            <p:nvSpPr>
              <p:cNvPr id="4436" name="Google Shape;4436;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7" name="Google Shape;4437;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38" name="Google Shape;4438;p58"/>
          <p:cNvGrpSpPr/>
          <p:nvPr/>
        </p:nvGrpSpPr>
        <p:grpSpPr>
          <a:xfrm>
            <a:off x="7407836" y="2217537"/>
            <a:ext cx="1020955" cy="928853"/>
            <a:chOff x="926675" y="238125"/>
            <a:chExt cx="5755100" cy="5232975"/>
          </a:xfrm>
        </p:grpSpPr>
        <p:sp>
          <p:nvSpPr>
            <p:cNvPr id="4439" name="Google Shape;4439;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58"/>
          <p:cNvGrpSpPr/>
          <p:nvPr/>
        </p:nvGrpSpPr>
        <p:grpSpPr>
          <a:xfrm>
            <a:off x="715210" y="2616272"/>
            <a:ext cx="1695374" cy="1560837"/>
            <a:chOff x="727421" y="2828315"/>
            <a:chExt cx="1695374" cy="1560837"/>
          </a:xfrm>
        </p:grpSpPr>
        <p:grpSp>
          <p:nvGrpSpPr>
            <p:cNvPr id="4444" name="Google Shape;4444;p58"/>
            <p:cNvGrpSpPr/>
            <p:nvPr/>
          </p:nvGrpSpPr>
          <p:grpSpPr>
            <a:xfrm>
              <a:off x="727421" y="2828315"/>
              <a:ext cx="1695374" cy="1560837"/>
              <a:chOff x="734799" y="2782450"/>
              <a:chExt cx="1571100" cy="1577400"/>
            </a:xfrm>
          </p:grpSpPr>
          <p:cxnSp>
            <p:nvCxnSpPr>
              <p:cNvPr id="4445" name="Google Shape;4445;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46" name="Google Shape;4446;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447" name="Google Shape;4447;p58"/>
            <p:cNvGrpSpPr/>
            <p:nvPr/>
          </p:nvGrpSpPr>
          <p:grpSpPr>
            <a:xfrm>
              <a:off x="819108" y="2882501"/>
              <a:ext cx="1556791" cy="1426186"/>
              <a:chOff x="819108" y="2882501"/>
              <a:chExt cx="1556791" cy="1426186"/>
            </a:xfrm>
          </p:grpSpPr>
          <p:grpSp>
            <p:nvGrpSpPr>
              <p:cNvPr id="4448" name="Google Shape;4448;p58"/>
              <p:cNvGrpSpPr/>
              <p:nvPr/>
            </p:nvGrpSpPr>
            <p:grpSpPr>
              <a:xfrm>
                <a:off x="819108" y="2882501"/>
                <a:ext cx="103104" cy="1426186"/>
                <a:chOff x="4674013" y="3100904"/>
                <a:chExt cx="122758" cy="1698043"/>
              </a:xfrm>
            </p:grpSpPr>
            <p:sp>
              <p:nvSpPr>
                <p:cNvPr id="4449" name="Google Shape;4449;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58"/>
              <p:cNvGrpSpPr/>
              <p:nvPr/>
            </p:nvGrpSpPr>
            <p:grpSpPr>
              <a:xfrm>
                <a:off x="1062475" y="2882501"/>
                <a:ext cx="103104" cy="1426186"/>
                <a:chOff x="4940438" y="3100904"/>
                <a:chExt cx="122758" cy="1698043"/>
              </a:xfrm>
            </p:grpSpPr>
            <p:sp>
              <p:nvSpPr>
                <p:cNvPr id="4457" name="Google Shape;4457;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58"/>
              <p:cNvGrpSpPr/>
              <p:nvPr/>
            </p:nvGrpSpPr>
            <p:grpSpPr>
              <a:xfrm>
                <a:off x="1299324" y="2882501"/>
                <a:ext cx="103104" cy="1426186"/>
                <a:chOff x="5206863" y="3100904"/>
                <a:chExt cx="122758" cy="1698043"/>
              </a:xfrm>
            </p:grpSpPr>
            <p:sp>
              <p:nvSpPr>
                <p:cNvPr id="4465" name="Google Shape;4465;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8"/>
              <p:cNvGrpSpPr/>
              <p:nvPr/>
            </p:nvGrpSpPr>
            <p:grpSpPr>
              <a:xfrm>
                <a:off x="1786057" y="2882501"/>
                <a:ext cx="103104" cy="1426186"/>
                <a:chOff x="6006138" y="3143629"/>
                <a:chExt cx="122758" cy="1698043"/>
              </a:xfrm>
            </p:grpSpPr>
            <p:sp>
              <p:nvSpPr>
                <p:cNvPr id="4473" name="Google Shape;4473;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58"/>
              <p:cNvGrpSpPr/>
              <p:nvPr/>
            </p:nvGrpSpPr>
            <p:grpSpPr>
              <a:xfrm>
                <a:off x="2029422" y="2882501"/>
                <a:ext cx="103104" cy="1426186"/>
                <a:chOff x="6805413" y="3100904"/>
                <a:chExt cx="122758" cy="1698043"/>
              </a:xfrm>
            </p:grpSpPr>
            <p:sp>
              <p:nvSpPr>
                <p:cNvPr id="4481" name="Google Shape;4481;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58"/>
              <p:cNvGrpSpPr/>
              <p:nvPr/>
            </p:nvGrpSpPr>
            <p:grpSpPr>
              <a:xfrm>
                <a:off x="2272795" y="2882501"/>
                <a:ext cx="103104" cy="1426186"/>
                <a:chOff x="5206863" y="3100904"/>
                <a:chExt cx="122758" cy="1698043"/>
              </a:xfrm>
            </p:grpSpPr>
            <p:sp>
              <p:nvSpPr>
                <p:cNvPr id="4489" name="Google Shape;4489;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58"/>
              <p:cNvGrpSpPr/>
              <p:nvPr/>
            </p:nvGrpSpPr>
            <p:grpSpPr>
              <a:xfrm>
                <a:off x="1542694" y="2882501"/>
                <a:ext cx="103104" cy="1426186"/>
                <a:chOff x="6006138" y="3143629"/>
                <a:chExt cx="122758" cy="1698043"/>
              </a:xfrm>
            </p:grpSpPr>
            <p:sp>
              <p:nvSpPr>
                <p:cNvPr id="4497" name="Google Shape;4497;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04" name="Google Shape;4504;p58"/>
          <p:cNvGrpSpPr/>
          <p:nvPr/>
        </p:nvGrpSpPr>
        <p:grpSpPr>
          <a:xfrm>
            <a:off x="5671260" y="3305994"/>
            <a:ext cx="2749952" cy="870677"/>
            <a:chOff x="238125" y="1725700"/>
            <a:chExt cx="7139025" cy="2260325"/>
          </a:xfrm>
        </p:grpSpPr>
        <p:sp>
          <p:nvSpPr>
            <p:cNvPr id="4505" name="Google Shape;4505;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58"/>
          <p:cNvGrpSpPr/>
          <p:nvPr/>
        </p:nvGrpSpPr>
        <p:grpSpPr>
          <a:xfrm>
            <a:off x="5941424" y="2247740"/>
            <a:ext cx="1105452" cy="916747"/>
            <a:chOff x="5249100" y="1210600"/>
            <a:chExt cx="3502700" cy="2904775"/>
          </a:xfrm>
        </p:grpSpPr>
        <p:sp>
          <p:nvSpPr>
            <p:cNvPr id="4516" name="Google Shape;4516;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0" name="Google Shape;4520;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21" name="Google Shape;4521;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22" name="Google Shape;4522;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23" name="Google Shape;4523;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24" name="Google Shape;4524;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8"/>
          <p:cNvGrpSpPr/>
          <p:nvPr/>
        </p:nvGrpSpPr>
        <p:grpSpPr>
          <a:xfrm>
            <a:off x="7123972" y="967158"/>
            <a:ext cx="1304650" cy="1124856"/>
            <a:chOff x="7287122" y="1165658"/>
            <a:chExt cx="1219413" cy="1051365"/>
          </a:xfrm>
        </p:grpSpPr>
        <p:grpSp>
          <p:nvGrpSpPr>
            <p:cNvPr id="4526" name="Google Shape;4526;p58"/>
            <p:cNvGrpSpPr/>
            <p:nvPr/>
          </p:nvGrpSpPr>
          <p:grpSpPr>
            <a:xfrm>
              <a:off x="7287122" y="1969723"/>
              <a:ext cx="1219413" cy="247300"/>
              <a:chOff x="7287122" y="1969723"/>
              <a:chExt cx="1219413" cy="247300"/>
            </a:xfrm>
          </p:grpSpPr>
          <p:sp>
            <p:nvSpPr>
              <p:cNvPr id="4527" name="Google Shape;4527;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58"/>
              <p:cNvGrpSpPr/>
              <p:nvPr/>
            </p:nvGrpSpPr>
            <p:grpSpPr>
              <a:xfrm>
                <a:off x="7287122" y="2063892"/>
                <a:ext cx="1151753" cy="73428"/>
                <a:chOff x="7287122" y="2063892"/>
                <a:chExt cx="1151753" cy="73428"/>
              </a:xfrm>
            </p:grpSpPr>
            <p:sp>
              <p:nvSpPr>
                <p:cNvPr id="4529" name="Google Shape;4529;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0" name="Google Shape;4530;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31" name="Google Shape;4531;p58"/>
            <p:cNvGrpSpPr/>
            <p:nvPr/>
          </p:nvGrpSpPr>
          <p:grpSpPr>
            <a:xfrm>
              <a:off x="7287122" y="1712201"/>
              <a:ext cx="1219403" cy="246767"/>
              <a:chOff x="7287122" y="1712201"/>
              <a:chExt cx="1219403" cy="246767"/>
            </a:xfrm>
          </p:grpSpPr>
          <p:sp>
            <p:nvSpPr>
              <p:cNvPr id="4532" name="Google Shape;4532;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3" name="Google Shape;4533;p58"/>
              <p:cNvGrpSpPr/>
              <p:nvPr/>
            </p:nvGrpSpPr>
            <p:grpSpPr>
              <a:xfrm>
                <a:off x="7287122" y="1842861"/>
                <a:ext cx="1005303" cy="73419"/>
                <a:chOff x="7287122" y="1842861"/>
                <a:chExt cx="1005303" cy="73419"/>
              </a:xfrm>
            </p:grpSpPr>
            <p:sp>
              <p:nvSpPr>
                <p:cNvPr id="4534" name="Google Shape;4534;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5" name="Google Shape;4535;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36" name="Google Shape;4536;p58"/>
            <p:cNvGrpSpPr/>
            <p:nvPr/>
          </p:nvGrpSpPr>
          <p:grpSpPr>
            <a:xfrm>
              <a:off x="7287122" y="1447520"/>
              <a:ext cx="1219403" cy="286667"/>
              <a:chOff x="7287122" y="1447520"/>
              <a:chExt cx="1219403" cy="286667"/>
            </a:xfrm>
          </p:grpSpPr>
          <p:sp>
            <p:nvSpPr>
              <p:cNvPr id="4537" name="Google Shape;4537;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8" name="Google Shape;4538;p58"/>
              <p:cNvGrpSpPr/>
              <p:nvPr/>
            </p:nvGrpSpPr>
            <p:grpSpPr>
              <a:xfrm>
                <a:off x="7287122" y="1581977"/>
                <a:ext cx="852803" cy="73428"/>
                <a:chOff x="7287122" y="1581977"/>
                <a:chExt cx="852803" cy="73428"/>
              </a:xfrm>
            </p:grpSpPr>
            <p:sp>
              <p:nvSpPr>
                <p:cNvPr id="4539" name="Google Shape;4539;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0" name="Google Shape;4540;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41" name="Google Shape;4541;p58"/>
            <p:cNvGrpSpPr/>
            <p:nvPr/>
          </p:nvGrpSpPr>
          <p:grpSpPr>
            <a:xfrm>
              <a:off x="7287122" y="1165658"/>
              <a:ext cx="1219403" cy="344253"/>
              <a:chOff x="7287122" y="1165658"/>
              <a:chExt cx="1219403" cy="344253"/>
            </a:xfrm>
          </p:grpSpPr>
          <p:sp>
            <p:nvSpPr>
              <p:cNvPr id="4542" name="Google Shape;4542;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3" name="Google Shape;4543;p58"/>
              <p:cNvGrpSpPr/>
              <p:nvPr/>
            </p:nvGrpSpPr>
            <p:grpSpPr>
              <a:xfrm>
                <a:off x="7287122" y="1341025"/>
                <a:ext cx="695703" cy="73419"/>
                <a:chOff x="7287122" y="1341025"/>
                <a:chExt cx="695703" cy="73419"/>
              </a:xfrm>
            </p:grpSpPr>
            <p:sp>
              <p:nvSpPr>
                <p:cNvPr id="4544" name="Google Shape;4544;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5" name="Google Shape;4545;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46" name="Google Shape;4546;p58"/>
          <p:cNvGrpSpPr/>
          <p:nvPr/>
        </p:nvGrpSpPr>
        <p:grpSpPr>
          <a:xfrm>
            <a:off x="5790464" y="973181"/>
            <a:ext cx="1397729" cy="1098540"/>
            <a:chOff x="5900602" y="1193063"/>
            <a:chExt cx="1299851" cy="1021707"/>
          </a:xfrm>
        </p:grpSpPr>
        <p:grpSp>
          <p:nvGrpSpPr>
            <p:cNvPr id="4547" name="Google Shape;4547;p58"/>
            <p:cNvGrpSpPr/>
            <p:nvPr/>
          </p:nvGrpSpPr>
          <p:grpSpPr>
            <a:xfrm>
              <a:off x="6520337" y="1193063"/>
              <a:ext cx="341815" cy="799959"/>
              <a:chOff x="6520337" y="1193063"/>
              <a:chExt cx="341815" cy="799959"/>
            </a:xfrm>
          </p:grpSpPr>
          <p:grpSp>
            <p:nvGrpSpPr>
              <p:cNvPr id="4548" name="Google Shape;4548;p58"/>
              <p:cNvGrpSpPr/>
              <p:nvPr/>
            </p:nvGrpSpPr>
            <p:grpSpPr>
              <a:xfrm>
                <a:off x="6520337" y="1589527"/>
                <a:ext cx="213950" cy="403494"/>
                <a:chOff x="6520337" y="1589527"/>
                <a:chExt cx="213950" cy="403494"/>
              </a:xfrm>
            </p:grpSpPr>
            <p:sp>
              <p:nvSpPr>
                <p:cNvPr id="4549" name="Google Shape;4549;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58"/>
              <p:cNvGrpSpPr/>
              <p:nvPr/>
            </p:nvGrpSpPr>
            <p:grpSpPr>
              <a:xfrm>
                <a:off x="6577204" y="1193063"/>
                <a:ext cx="284947" cy="464512"/>
                <a:chOff x="6577204" y="1193063"/>
                <a:chExt cx="284947" cy="464512"/>
              </a:xfrm>
            </p:grpSpPr>
            <p:sp>
              <p:nvSpPr>
                <p:cNvPr id="4552" name="Google Shape;4552;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3" name="Google Shape;4553;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554" name="Google Shape;4554;p58"/>
            <p:cNvGrpSpPr/>
            <p:nvPr/>
          </p:nvGrpSpPr>
          <p:grpSpPr>
            <a:xfrm>
              <a:off x="6238903" y="1193063"/>
              <a:ext cx="300475" cy="900152"/>
              <a:chOff x="6238903" y="1193063"/>
              <a:chExt cx="300475" cy="900152"/>
            </a:xfrm>
          </p:grpSpPr>
          <p:grpSp>
            <p:nvGrpSpPr>
              <p:cNvPr id="4555" name="Google Shape;4555;p58"/>
              <p:cNvGrpSpPr/>
              <p:nvPr/>
            </p:nvGrpSpPr>
            <p:grpSpPr>
              <a:xfrm>
                <a:off x="6290865" y="1489315"/>
                <a:ext cx="248514" cy="603900"/>
                <a:chOff x="6290865" y="1489315"/>
                <a:chExt cx="248514" cy="603900"/>
              </a:xfrm>
            </p:grpSpPr>
            <p:sp>
              <p:nvSpPr>
                <p:cNvPr id="4556" name="Google Shape;4556;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8"/>
              <p:cNvGrpSpPr/>
              <p:nvPr/>
            </p:nvGrpSpPr>
            <p:grpSpPr>
              <a:xfrm>
                <a:off x="6238903" y="1193063"/>
                <a:ext cx="284947" cy="333087"/>
                <a:chOff x="6238903" y="1193063"/>
                <a:chExt cx="284947" cy="333087"/>
              </a:xfrm>
            </p:grpSpPr>
            <p:sp>
              <p:nvSpPr>
                <p:cNvPr id="4559" name="Google Shape;4559;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0" name="Google Shape;4560;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561" name="Google Shape;4561;p58"/>
            <p:cNvGrpSpPr/>
            <p:nvPr/>
          </p:nvGrpSpPr>
          <p:grpSpPr>
            <a:xfrm>
              <a:off x="5900602" y="1193063"/>
              <a:ext cx="444345" cy="1021707"/>
              <a:chOff x="5900602" y="1193063"/>
              <a:chExt cx="444345" cy="1021707"/>
            </a:xfrm>
          </p:grpSpPr>
          <p:grpSp>
            <p:nvGrpSpPr>
              <p:cNvPr id="4562" name="Google Shape;4562;p58"/>
              <p:cNvGrpSpPr/>
              <p:nvPr/>
            </p:nvGrpSpPr>
            <p:grpSpPr>
              <a:xfrm>
                <a:off x="6046501" y="1367785"/>
                <a:ext cx="298446" cy="846986"/>
                <a:chOff x="6046501" y="1367785"/>
                <a:chExt cx="298446" cy="846986"/>
              </a:xfrm>
            </p:grpSpPr>
            <p:sp>
              <p:nvSpPr>
                <p:cNvPr id="4563" name="Google Shape;4563;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58"/>
              <p:cNvGrpSpPr/>
              <p:nvPr/>
            </p:nvGrpSpPr>
            <p:grpSpPr>
              <a:xfrm>
                <a:off x="5900602" y="1193063"/>
                <a:ext cx="284947" cy="182312"/>
                <a:chOff x="5900602" y="1193063"/>
                <a:chExt cx="284947" cy="182312"/>
              </a:xfrm>
            </p:grpSpPr>
            <p:sp>
              <p:nvSpPr>
                <p:cNvPr id="4566" name="Google Shape;4566;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7" name="Google Shape;4567;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568" name="Google Shape;4568;p58"/>
            <p:cNvGrpSpPr/>
            <p:nvPr/>
          </p:nvGrpSpPr>
          <p:grpSpPr>
            <a:xfrm>
              <a:off x="6738300" y="1193063"/>
              <a:ext cx="462153" cy="707634"/>
              <a:chOff x="6738300" y="1193063"/>
              <a:chExt cx="462153" cy="707634"/>
            </a:xfrm>
          </p:grpSpPr>
          <p:grpSp>
            <p:nvGrpSpPr>
              <p:cNvPr id="4569" name="Google Shape;4569;p58"/>
              <p:cNvGrpSpPr/>
              <p:nvPr/>
            </p:nvGrpSpPr>
            <p:grpSpPr>
              <a:xfrm>
                <a:off x="6915505" y="1193063"/>
                <a:ext cx="284947" cy="597387"/>
                <a:chOff x="6915505" y="1193063"/>
                <a:chExt cx="284947" cy="597387"/>
              </a:xfrm>
            </p:grpSpPr>
            <p:sp>
              <p:nvSpPr>
                <p:cNvPr id="4570" name="Google Shape;4570;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1" name="Google Shape;4571;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572" name="Google Shape;4572;p58"/>
              <p:cNvGrpSpPr/>
              <p:nvPr/>
            </p:nvGrpSpPr>
            <p:grpSpPr>
              <a:xfrm>
                <a:off x="6738300" y="1684725"/>
                <a:ext cx="230066" cy="215971"/>
                <a:chOff x="6738300" y="1684725"/>
                <a:chExt cx="230066" cy="215971"/>
              </a:xfrm>
            </p:grpSpPr>
            <p:sp>
              <p:nvSpPr>
                <p:cNvPr id="4573" name="Google Shape;4573;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578"/>
        <p:cNvGrpSpPr/>
        <p:nvPr/>
      </p:nvGrpSpPr>
      <p:grpSpPr>
        <a:xfrm>
          <a:off x="0" y="0"/>
          <a:ext cx="0" cy="0"/>
          <a:chOff x="0" y="0"/>
          <a:chExt cx="0" cy="0"/>
        </a:xfrm>
      </p:grpSpPr>
      <p:grpSp>
        <p:nvGrpSpPr>
          <p:cNvPr id="4579" name="Google Shape;4579;p59"/>
          <p:cNvGrpSpPr/>
          <p:nvPr/>
        </p:nvGrpSpPr>
        <p:grpSpPr>
          <a:xfrm>
            <a:off x="821785" y="2307635"/>
            <a:ext cx="339235" cy="298186"/>
            <a:chOff x="898875" y="244725"/>
            <a:chExt cx="481800" cy="423500"/>
          </a:xfrm>
        </p:grpSpPr>
        <p:sp>
          <p:nvSpPr>
            <p:cNvPr id="4580" name="Google Shape;4580;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1" name="Google Shape;4581;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3" name="Google Shape;4583;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4" name="Google Shape;4584;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5" name="Google Shape;4585;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6" name="Google Shape;4586;p59"/>
          <p:cNvGrpSpPr/>
          <p:nvPr/>
        </p:nvGrpSpPr>
        <p:grpSpPr>
          <a:xfrm>
            <a:off x="1260167" y="2287103"/>
            <a:ext cx="298169" cy="339253"/>
            <a:chOff x="1529350" y="258825"/>
            <a:chExt cx="423475" cy="481825"/>
          </a:xfrm>
        </p:grpSpPr>
        <p:sp>
          <p:nvSpPr>
            <p:cNvPr id="4587" name="Google Shape;4587;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8" name="Google Shape;4588;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9" name="Google Shape;4589;p59"/>
          <p:cNvGrpSpPr/>
          <p:nvPr/>
        </p:nvGrpSpPr>
        <p:grpSpPr>
          <a:xfrm>
            <a:off x="2102437" y="2287102"/>
            <a:ext cx="298169" cy="339253"/>
            <a:chOff x="2707500" y="249400"/>
            <a:chExt cx="423475" cy="481825"/>
          </a:xfrm>
        </p:grpSpPr>
        <p:sp>
          <p:nvSpPr>
            <p:cNvPr id="4590" name="Google Shape;4590;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1" name="Google Shape;4591;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2" name="Google Shape;4592;p59"/>
          <p:cNvGrpSpPr/>
          <p:nvPr/>
        </p:nvGrpSpPr>
        <p:grpSpPr>
          <a:xfrm>
            <a:off x="2516052" y="2287428"/>
            <a:ext cx="305386" cy="338602"/>
            <a:chOff x="3300325" y="249875"/>
            <a:chExt cx="433725" cy="480900"/>
          </a:xfrm>
        </p:grpSpPr>
        <p:sp>
          <p:nvSpPr>
            <p:cNvPr id="4593" name="Google Shape;4593;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4" name="Google Shape;4594;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5" name="Google Shape;4595;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8" name="Google Shape;4598;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9" name="Google Shape;4599;p59"/>
          <p:cNvGrpSpPr/>
          <p:nvPr/>
        </p:nvGrpSpPr>
        <p:grpSpPr>
          <a:xfrm>
            <a:off x="1653142" y="2367273"/>
            <a:ext cx="340890" cy="178912"/>
            <a:chOff x="2084325" y="363300"/>
            <a:chExt cx="484150" cy="254100"/>
          </a:xfrm>
        </p:grpSpPr>
        <p:sp>
          <p:nvSpPr>
            <p:cNvPr id="4600" name="Google Shape;4600;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1" name="Google Shape;4601;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2" name="Google Shape;4602;p59"/>
          <p:cNvGrpSpPr/>
          <p:nvPr/>
        </p:nvGrpSpPr>
        <p:grpSpPr>
          <a:xfrm>
            <a:off x="2905137" y="2287349"/>
            <a:ext cx="352349" cy="338760"/>
            <a:chOff x="3854700" y="249750"/>
            <a:chExt cx="500425" cy="481125"/>
          </a:xfrm>
        </p:grpSpPr>
        <p:sp>
          <p:nvSpPr>
            <p:cNvPr id="4603" name="Google Shape;4603;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4" name="Google Shape;4604;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5" name="Google Shape;4605;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8" name="Google Shape;4608;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9" name="Google Shape;4609;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0" name="Google Shape;4610;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1" name="Google Shape;4611;p59"/>
          <p:cNvGrpSpPr/>
          <p:nvPr/>
        </p:nvGrpSpPr>
        <p:grpSpPr>
          <a:xfrm>
            <a:off x="3323126" y="2287349"/>
            <a:ext cx="352349" cy="338760"/>
            <a:chOff x="4447550" y="249750"/>
            <a:chExt cx="500425" cy="481125"/>
          </a:xfrm>
        </p:grpSpPr>
        <p:sp>
          <p:nvSpPr>
            <p:cNvPr id="4612" name="Google Shape;4612;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3" name="Google Shape;4613;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4" name="Google Shape;4614;p59"/>
          <p:cNvGrpSpPr/>
          <p:nvPr/>
        </p:nvGrpSpPr>
        <p:grpSpPr>
          <a:xfrm>
            <a:off x="3752328" y="2287102"/>
            <a:ext cx="339253" cy="339253"/>
            <a:chOff x="5049725" y="249400"/>
            <a:chExt cx="481825" cy="481825"/>
          </a:xfrm>
        </p:grpSpPr>
        <p:sp>
          <p:nvSpPr>
            <p:cNvPr id="4615" name="Google Shape;4615;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6" name="Google Shape;4616;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7" name="Google Shape;4617;p59"/>
          <p:cNvGrpSpPr/>
          <p:nvPr/>
        </p:nvGrpSpPr>
        <p:grpSpPr>
          <a:xfrm>
            <a:off x="4166269" y="2287102"/>
            <a:ext cx="339253" cy="339253"/>
            <a:chOff x="5660400" y="238125"/>
            <a:chExt cx="481825" cy="481825"/>
          </a:xfrm>
        </p:grpSpPr>
        <p:sp>
          <p:nvSpPr>
            <p:cNvPr id="4618" name="Google Shape;4618;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9" name="Google Shape;4619;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0" name="Google Shape;4620;p59"/>
          <p:cNvGrpSpPr/>
          <p:nvPr/>
        </p:nvGrpSpPr>
        <p:grpSpPr>
          <a:xfrm>
            <a:off x="4582955" y="2287102"/>
            <a:ext cx="339253" cy="339253"/>
            <a:chOff x="6235400" y="249400"/>
            <a:chExt cx="481825" cy="481825"/>
          </a:xfrm>
        </p:grpSpPr>
        <p:sp>
          <p:nvSpPr>
            <p:cNvPr id="4621" name="Google Shape;4621;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2" name="Google Shape;4622;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4" name="Google Shape;4624;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5" name="Google Shape;4625;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6" name="Google Shape;4626;p59"/>
          <p:cNvGrpSpPr/>
          <p:nvPr/>
        </p:nvGrpSpPr>
        <p:grpSpPr>
          <a:xfrm>
            <a:off x="821301" y="2731810"/>
            <a:ext cx="340204" cy="298116"/>
            <a:chOff x="899850" y="871450"/>
            <a:chExt cx="483175" cy="423400"/>
          </a:xfrm>
        </p:grpSpPr>
        <p:sp>
          <p:nvSpPr>
            <p:cNvPr id="4627" name="Google Shape;4627;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9" name="Google Shape;4629;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0" name="Google Shape;4630;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31" name="Google Shape;4631;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32" name="Google Shape;4632;p59"/>
          <p:cNvGrpSpPr/>
          <p:nvPr/>
        </p:nvGrpSpPr>
        <p:grpSpPr>
          <a:xfrm>
            <a:off x="1653301" y="2711232"/>
            <a:ext cx="340573" cy="339271"/>
            <a:chOff x="2085450" y="842250"/>
            <a:chExt cx="483700" cy="481850"/>
          </a:xfrm>
        </p:grpSpPr>
        <p:sp>
          <p:nvSpPr>
            <p:cNvPr id="4633" name="Google Shape;4633;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6" name="Google Shape;4636;p59"/>
          <p:cNvGrpSpPr/>
          <p:nvPr/>
        </p:nvGrpSpPr>
        <p:grpSpPr>
          <a:xfrm>
            <a:off x="2081868" y="2711241"/>
            <a:ext cx="339306" cy="339253"/>
            <a:chOff x="2685825" y="840375"/>
            <a:chExt cx="481900" cy="481825"/>
          </a:xfrm>
        </p:grpSpPr>
        <p:sp>
          <p:nvSpPr>
            <p:cNvPr id="4637" name="Google Shape;4637;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59"/>
          <p:cNvGrpSpPr/>
          <p:nvPr/>
        </p:nvGrpSpPr>
        <p:grpSpPr>
          <a:xfrm>
            <a:off x="2493529" y="2710924"/>
            <a:ext cx="350431" cy="339887"/>
            <a:chOff x="3270675" y="841800"/>
            <a:chExt cx="497700" cy="482725"/>
          </a:xfrm>
        </p:grpSpPr>
        <p:sp>
          <p:nvSpPr>
            <p:cNvPr id="4640" name="Google Shape;4640;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43" name="Google Shape;4643;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44" name="Google Shape;4644;p59"/>
          <p:cNvGrpSpPr/>
          <p:nvPr/>
        </p:nvGrpSpPr>
        <p:grpSpPr>
          <a:xfrm>
            <a:off x="3329675" y="2731783"/>
            <a:ext cx="339253" cy="298169"/>
            <a:chOff x="4467200" y="877100"/>
            <a:chExt cx="481825" cy="423475"/>
          </a:xfrm>
        </p:grpSpPr>
        <p:sp>
          <p:nvSpPr>
            <p:cNvPr id="4645" name="Google Shape;4645;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6" name="Google Shape;4646;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9" name="Google Shape;4649;p59"/>
          <p:cNvGrpSpPr/>
          <p:nvPr/>
        </p:nvGrpSpPr>
        <p:grpSpPr>
          <a:xfrm>
            <a:off x="3744565" y="2711232"/>
            <a:ext cx="354778" cy="339271"/>
            <a:chOff x="5045500" y="842250"/>
            <a:chExt cx="503875" cy="481850"/>
          </a:xfrm>
        </p:grpSpPr>
        <p:sp>
          <p:nvSpPr>
            <p:cNvPr id="4650" name="Google Shape;4650;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2" name="Google Shape;4652;p59"/>
          <p:cNvGrpSpPr/>
          <p:nvPr/>
        </p:nvGrpSpPr>
        <p:grpSpPr>
          <a:xfrm>
            <a:off x="4167413" y="2737451"/>
            <a:ext cx="336965" cy="286833"/>
            <a:chOff x="5645200" y="879425"/>
            <a:chExt cx="478575" cy="407375"/>
          </a:xfrm>
        </p:grpSpPr>
        <p:sp>
          <p:nvSpPr>
            <p:cNvPr id="4653" name="Google Shape;4653;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5" name="Google Shape;4655;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6" name="Google Shape;4656;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9" name="Google Shape;4659;p59"/>
          <p:cNvGrpSpPr/>
          <p:nvPr/>
        </p:nvGrpSpPr>
        <p:grpSpPr>
          <a:xfrm>
            <a:off x="4603488" y="2711241"/>
            <a:ext cx="298186" cy="339253"/>
            <a:chOff x="6264525" y="842250"/>
            <a:chExt cx="423500" cy="481825"/>
          </a:xfrm>
        </p:grpSpPr>
        <p:sp>
          <p:nvSpPr>
            <p:cNvPr id="4660" name="Google Shape;4660;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4" name="Google Shape;4664;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5" name="Google Shape;4665;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7" name="Google Shape;4667;p59"/>
          <p:cNvGrpSpPr/>
          <p:nvPr/>
        </p:nvGrpSpPr>
        <p:grpSpPr>
          <a:xfrm>
            <a:off x="821776" y="3125895"/>
            <a:ext cx="339253" cy="339253"/>
            <a:chOff x="900750" y="1436075"/>
            <a:chExt cx="481825" cy="481825"/>
          </a:xfrm>
        </p:grpSpPr>
        <p:sp>
          <p:nvSpPr>
            <p:cNvPr id="4668" name="Google Shape;4668;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1" name="Google Shape;4671;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2" name="Google Shape;4672;p59"/>
          <p:cNvGrpSpPr/>
          <p:nvPr/>
        </p:nvGrpSpPr>
        <p:grpSpPr>
          <a:xfrm>
            <a:off x="1239624" y="3186183"/>
            <a:ext cx="339253" cy="218676"/>
            <a:chOff x="1492675" y="1520750"/>
            <a:chExt cx="481825" cy="310575"/>
          </a:xfrm>
        </p:grpSpPr>
        <p:sp>
          <p:nvSpPr>
            <p:cNvPr id="4673" name="Google Shape;4673;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4" name="Google Shape;4674;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5" name="Google Shape;4675;p59"/>
          <p:cNvGrpSpPr/>
          <p:nvPr/>
        </p:nvGrpSpPr>
        <p:grpSpPr>
          <a:xfrm>
            <a:off x="1647421" y="3125877"/>
            <a:ext cx="352332" cy="339288"/>
            <a:chOff x="2071000" y="1435025"/>
            <a:chExt cx="500400" cy="481875"/>
          </a:xfrm>
        </p:grpSpPr>
        <p:sp>
          <p:nvSpPr>
            <p:cNvPr id="4676" name="Google Shape;4676;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59"/>
          <p:cNvGrpSpPr/>
          <p:nvPr/>
        </p:nvGrpSpPr>
        <p:grpSpPr>
          <a:xfrm>
            <a:off x="2075584" y="3146709"/>
            <a:ext cx="351874" cy="297623"/>
            <a:chOff x="2678350" y="1464650"/>
            <a:chExt cx="499750" cy="422700"/>
          </a:xfrm>
        </p:grpSpPr>
        <p:sp>
          <p:nvSpPr>
            <p:cNvPr id="4680" name="Google Shape;4680;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3" name="Google Shape;4683;p59"/>
          <p:cNvGrpSpPr/>
          <p:nvPr/>
        </p:nvGrpSpPr>
        <p:grpSpPr>
          <a:xfrm>
            <a:off x="2499118" y="3125895"/>
            <a:ext cx="339253" cy="339253"/>
            <a:chOff x="3271200" y="1435075"/>
            <a:chExt cx="481825" cy="481825"/>
          </a:xfrm>
        </p:grpSpPr>
        <p:sp>
          <p:nvSpPr>
            <p:cNvPr id="4684" name="Google Shape;4684;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5" name="Google Shape;4685;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6" name="Google Shape;4686;p59"/>
          <p:cNvGrpSpPr/>
          <p:nvPr/>
        </p:nvGrpSpPr>
        <p:grpSpPr>
          <a:xfrm>
            <a:off x="2909591" y="3125877"/>
            <a:ext cx="343442" cy="339288"/>
            <a:chOff x="3858100" y="1435075"/>
            <a:chExt cx="487775" cy="481875"/>
          </a:xfrm>
        </p:grpSpPr>
        <p:sp>
          <p:nvSpPr>
            <p:cNvPr id="4687" name="Google Shape;4687;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9" name="Google Shape;4689;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0" name="Google Shape;4690;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2" name="Google Shape;4692;p59"/>
          <p:cNvGrpSpPr/>
          <p:nvPr/>
        </p:nvGrpSpPr>
        <p:grpSpPr>
          <a:xfrm>
            <a:off x="3329674" y="3125895"/>
            <a:ext cx="339253" cy="339253"/>
            <a:chOff x="4456875" y="1435075"/>
            <a:chExt cx="481825" cy="481825"/>
          </a:xfrm>
        </p:grpSpPr>
        <p:sp>
          <p:nvSpPr>
            <p:cNvPr id="4693" name="Google Shape;4693;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6" name="Google Shape;4696;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7" name="Google Shape;4697;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3" name="Google Shape;4703;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6" name="Google Shape;4706;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59"/>
          <p:cNvGrpSpPr/>
          <p:nvPr/>
        </p:nvGrpSpPr>
        <p:grpSpPr>
          <a:xfrm>
            <a:off x="3750665" y="3125886"/>
            <a:ext cx="342580" cy="339271"/>
            <a:chOff x="5049725" y="1435050"/>
            <a:chExt cx="486550" cy="481850"/>
          </a:xfrm>
        </p:grpSpPr>
        <p:sp>
          <p:nvSpPr>
            <p:cNvPr id="4713" name="Google Shape;4713;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7" name="Google Shape;4717;p59"/>
          <p:cNvGrpSpPr/>
          <p:nvPr/>
        </p:nvGrpSpPr>
        <p:grpSpPr>
          <a:xfrm>
            <a:off x="4166216" y="3125895"/>
            <a:ext cx="339359" cy="339253"/>
            <a:chOff x="5642475" y="1435075"/>
            <a:chExt cx="481975" cy="481825"/>
          </a:xfrm>
        </p:grpSpPr>
        <p:sp>
          <p:nvSpPr>
            <p:cNvPr id="4718" name="Google Shape;4718;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0" name="Google Shape;4720;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1" name="Google Shape;4721;p59"/>
          <p:cNvGrpSpPr/>
          <p:nvPr/>
        </p:nvGrpSpPr>
        <p:grpSpPr>
          <a:xfrm>
            <a:off x="4580702" y="3125886"/>
            <a:ext cx="343759" cy="339271"/>
            <a:chOff x="6232000" y="1435050"/>
            <a:chExt cx="488225" cy="481850"/>
          </a:xfrm>
        </p:grpSpPr>
        <p:sp>
          <p:nvSpPr>
            <p:cNvPr id="4722" name="Google Shape;4722;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7" name="Google Shape;4727;p59"/>
          <p:cNvGrpSpPr/>
          <p:nvPr/>
        </p:nvGrpSpPr>
        <p:grpSpPr>
          <a:xfrm>
            <a:off x="841438" y="3539545"/>
            <a:ext cx="299929" cy="337792"/>
            <a:chOff x="924450" y="2028975"/>
            <a:chExt cx="425975" cy="479750"/>
          </a:xfrm>
        </p:grpSpPr>
        <p:sp>
          <p:nvSpPr>
            <p:cNvPr id="4728" name="Google Shape;4728;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59"/>
          <p:cNvGrpSpPr/>
          <p:nvPr/>
        </p:nvGrpSpPr>
        <p:grpSpPr>
          <a:xfrm>
            <a:off x="1653934" y="3559347"/>
            <a:ext cx="339306" cy="298186"/>
            <a:chOff x="2085450" y="2057100"/>
            <a:chExt cx="481900" cy="423500"/>
          </a:xfrm>
        </p:grpSpPr>
        <p:sp>
          <p:nvSpPr>
            <p:cNvPr id="4732" name="Google Shape;4732;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5" name="Google Shape;4735;p59"/>
          <p:cNvGrpSpPr/>
          <p:nvPr/>
        </p:nvGrpSpPr>
        <p:grpSpPr>
          <a:xfrm>
            <a:off x="2081868" y="3582592"/>
            <a:ext cx="339306" cy="251698"/>
            <a:chOff x="2678275" y="2090100"/>
            <a:chExt cx="481900" cy="357475"/>
          </a:xfrm>
        </p:grpSpPr>
        <p:sp>
          <p:nvSpPr>
            <p:cNvPr id="4736" name="Google Shape;4736;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7" name="Google Shape;4737;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1" name="Google Shape;4741;p59"/>
          <p:cNvGrpSpPr/>
          <p:nvPr/>
        </p:nvGrpSpPr>
        <p:grpSpPr>
          <a:xfrm>
            <a:off x="2559072" y="3594790"/>
            <a:ext cx="219345" cy="227301"/>
            <a:chOff x="3357325" y="2093500"/>
            <a:chExt cx="311525" cy="322825"/>
          </a:xfrm>
        </p:grpSpPr>
        <p:sp>
          <p:nvSpPr>
            <p:cNvPr id="4742" name="Google Shape;4742;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45" name="Google Shape;4745;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46" name="Google Shape;4746;p59"/>
          <p:cNvGrpSpPr/>
          <p:nvPr/>
        </p:nvGrpSpPr>
        <p:grpSpPr>
          <a:xfrm>
            <a:off x="3353262" y="3538814"/>
            <a:ext cx="292078" cy="339253"/>
            <a:chOff x="4492800" y="2027925"/>
            <a:chExt cx="414825" cy="481825"/>
          </a:xfrm>
        </p:grpSpPr>
        <p:sp>
          <p:nvSpPr>
            <p:cNvPr id="4747" name="Google Shape;4747;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9" name="Google Shape;4749;p59"/>
          <p:cNvGrpSpPr/>
          <p:nvPr/>
        </p:nvGrpSpPr>
        <p:grpSpPr>
          <a:xfrm>
            <a:off x="3752354" y="3538805"/>
            <a:ext cx="339200" cy="339271"/>
            <a:chOff x="5049725" y="2027900"/>
            <a:chExt cx="481750" cy="481850"/>
          </a:xfrm>
        </p:grpSpPr>
        <p:sp>
          <p:nvSpPr>
            <p:cNvPr id="4750" name="Google Shape;4750;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8" name="Google Shape;4758;p59"/>
          <p:cNvGrpSpPr/>
          <p:nvPr/>
        </p:nvGrpSpPr>
        <p:grpSpPr>
          <a:xfrm>
            <a:off x="4225950" y="3538893"/>
            <a:ext cx="219890" cy="339095"/>
            <a:chOff x="5726350" y="2028150"/>
            <a:chExt cx="312300" cy="481600"/>
          </a:xfrm>
        </p:grpSpPr>
        <p:sp>
          <p:nvSpPr>
            <p:cNvPr id="4759" name="Google Shape;4759;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59"/>
          <p:cNvGrpSpPr/>
          <p:nvPr/>
        </p:nvGrpSpPr>
        <p:grpSpPr>
          <a:xfrm>
            <a:off x="4586141" y="3542000"/>
            <a:ext cx="332881" cy="332881"/>
            <a:chOff x="6239925" y="2032450"/>
            <a:chExt cx="472775" cy="472775"/>
          </a:xfrm>
        </p:grpSpPr>
        <p:sp>
          <p:nvSpPr>
            <p:cNvPr id="4763" name="Google Shape;4763;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59"/>
          <p:cNvGrpSpPr/>
          <p:nvPr/>
        </p:nvGrpSpPr>
        <p:grpSpPr>
          <a:xfrm>
            <a:off x="5035233" y="2364092"/>
            <a:ext cx="334641" cy="185425"/>
            <a:chOff x="903075" y="2730000"/>
            <a:chExt cx="475275" cy="263350"/>
          </a:xfrm>
        </p:grpSpPr>
        <p:sp>
          <p:nvSpPr>
            <p:cNvPr id="4766" name="Google Shape;4766;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9" name="Google Shape;4769;p59"/>
          <p:cNvGrpSpPr/>
          <p:nvPr/>
        </p:nvGrpSpPr>
        <p:grpSpPr>
          <a:xfrm>
            <a:off x="1239624" y="3538814"/>
            <a:ext cx="339253" cy="339253"/>
            <a:chOff x="1492675" y="2027925"/>
            <a:chExt cx="481825" cy="481825"/>
          </a:xfrm>
        </p:grpSpPr>
        <p:sp>
          <p:nvSpPr>
            <p:cNvPr id="4770" name="Google Shape;4770;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5" name="Google Shape;4775;p59"/>
          <p:cNvGrpSpPr/>
          <p:nvPr/>
        </p:nvGrpSpPr>
        <p:grpSpPr>
          <a:xfrm>
            <a:off x="5466000" y="2287178"/>
            <a:ext cx="339253" cy="339253"/>
            <a:chOff x="1492675" y="2620775"/>
            <a:chExt cx="481825" cy="481825"/>
          </a:xfrm>
        </p:grpSpPr>
        <p:sp>
          <p:nvSpPr>
            <p:cNvPr id="4776" name="Google Shape;4776;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8" name="Google Shape;4778;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9" name="Google Shape;4779;p59"/>
          <p:cNvGrpSpPr/>
          <p:nvPr/>
        </p:nvGrpSpPr>
        <p:grpSpPr>
          <a:xfrm>
            <a:off x="6289754" y="2303161"/>
            <a:ext cx="333585" cy="307287"/>
            <a:chOff x="2682350" y="2643425"/>
            <a:chExt cx="473775" cy="436425"/>
          </a:xfrm>
        </p:grpSpPr>
        <p:sp>
          <p:nvSpPr>
            <p:cNvPr id="4780" name="Google Shape;4780;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4" name="Google Shape;4784;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7" name="Google Shape;4787;p59"/>
          <p:cNvGrpSpPr/>
          <p:nvPr/>
        </p:nvGrpSpPr>
        <p:grpSpPr>
          <a:xfrm>
            <a:off x="6755243" y="2287178"/>
            <a:ext cx="238531" cy="339253"/>
            <a:chOff x="3342725" y="2620775"/>
            <a:chExt cx="338775" cy="481825"/>
          </a:xfrm>
        </p:grpSpPr>
        <p:sp>
          <p:nvSpPr>
            <p:cNvPr id="4788" name="Google Shape;4788;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1" name="Google Shape;4791;p59"/>
          <p:cNvGrpSpPr/>
          <p:nvPr/>
        </p:nvGrpSpPr>
        <p:grpSpPr>
          <a:xfrm>
            <a:off x="7148994" y="2287178"/>
            <a:ext cx="278296" cy="339253"/>
            <a:chOff x="3907325" y="2620775"/>
            <a:chExt cx="395250" cy="481825"/>
          </a:xfrm>
        </p:grpSpPr>
        <p:sp>
          <p:nvSpPr>
            <p:cNvPr id="4792" name="Google Shape;4792;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4" name="Google Shape;4794;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5" name="Google Shape;4795;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6" name="Google Shape;4796;p59"/>
          <p:cNvGrpSpPr/>
          <p:nvPr/>
        </p:nvGrpSpPr>
        <p:grpSpPr>
          <a:xfrm>
            <a:off x="7542181" y="2297783"/>
            <a:ext cx="339253" cy="318042"/>
            <a:chOff x="4456875" y="2635825"/>
            <a:chExt cx="481825" cy="451700"/>
          </a:xfrm>
        </p:grpSpPr>
        <p:sp>
          <p:nvSpPr>
            <p:cNvPr id="4797" name="Google Shape;4797;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8" name="Google Shape;4798;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3" name="Google Shape;4803;p59"/>
          <p:cNvGrpSpPr/>
          <p:nvPr/>
        </p:nvGrpSpPr>
        <p:grpSpPr>
          <a:xfrm>
            <a:off x="7967105" y="2297783"/>
            <a:ext cx="339253" cy="318042"/>
            <a:chOff x="5049725" y="2635825"/>
            <a:chExt cx="481825" cy="451700"/>
          </a:xfrm>
        </p:grpSpPr>
        <p:sp>
          <p:nvSpPr>
            <p:cNvPr id="4804" name="Google Shape;4804;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7" name="Google Shape;4807;p59"/>
          <p:cNvGrpSpPr/>
          <p:nvPr/>
        </p:nvGrpSpPr>
        <p:grpSpPr>
          <a:xfrm>
            <a:off x="2211475" y="3952243"/>
            <a:ext cx="338566" cy="338373"/>
            <a:chOff x="5643000" y="2621375"/>
            <a:chExt cx="480850" cy="480575"/>
          </a:xfrm>
        </p:grpSpPr>
        <p:sp>
          <p:nvSpPr>
            <p:cNvPr id="4808" name="Google Shape;4808;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5" name="Google Shape;4815;p59"/>
          <p:cNvGrpSpPr/>
          <p:nvPr/>
        </p:nvGrpSpPr>
        <p:grpSpPr>
          <a:xfrm>
            <a:off x="4032695" y="3951803"/>
            <a:ext cx="339359" cy="339253"/>
            <a:chOff x="6235250" y="2620775"/>
            <a:chExt cx="481975" cy="481825"/>
          </a:xfrm>
        </p:grpSpPr>
        <p:sp>
          <p:nvSpPr>
            <p:cNvPr id="4816" name="Google Shape;4816;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21" name="Google Shape;4821;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22" name="Google Shape;4822;p59"/>
          <p:cNvGrpSpPr/>
          <p:nvPr/>
        </p:nvGrpSpPr>
        <p:grpSpPr>
          <a:xfrm>
            <a:off x="5465078" y="2711317"/>
            <a:ext cx="341101" cy="339253"/>
            <a:chOff x="1535000" y="3223325"/>
            <a:chExt cx="484450" cy="481825"/>
          </a:xfrm>
        </p:grpSpPr>
        <p:sp>
          <p:nvSpPr>
            <p:cNvPr id="4823" name="Google Shape;4823;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6" name="Google Shape;4826;p59"/>
          <p:cNvGrpSpPr/>
          <p:nvPr/>
        </p:nvGrpSpPr>
        <p:grpSpPr>
          <a:xfrm>
            <a:off x="5872645" y="2746618"/>
            <a:ext cx="339253" cy="268649"/>
            <a:chOff x="2085525" y="3263750"/>
            <a:chExt cx="481825" cy="381550"/>
          </a:xfrm>
        </p:grpSpPr>
        <p:sp>
          <p:nvSpPr>
            <p:cNvPr id="4827" name="Google Shape;4827;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8" name="Google Shape;4828;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29" name="Google Shape;4829;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0" name="Google Shape;4830;p59"/>
          <p:cNvGrpSpPr/>
          <p:nvPr/>
        </p:nvGrpSpPr>
        <p:grpSpPr>
          <a:xfrm>
            <a:off x="6704407" y="2711308"/>
            <a:ext cx="340204" cy="339271"/>
            <a:chOff x="3270450" y="3213625"/>
            <a:chExt cx="483175" cy="481850"/>
          </a:xfrm>
        </p:grpSpPr>
        <p:sp>
          <p:nvSpPr>
            <p:cNvPr id="4831" name="Google Shape;4831;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2" name="Google Shape;4832;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3" name="Google Shape;4833;p59"/>
          <p:cNvGrpSpPr/>
          <p:nvPr/>
        </p:nvGrpSpPr>
        <p:grpSpPr>
          <a:xfrm>
            <a:off x="7203676" y="2711317"/>
            <a:ext cx="168931" cy="339253"/>
            <a:chOff x="3984950" y="3213600"/>
            <a:chExt cx="239925" cy="481825"/>
          </a:xfrm>
        </p:grpSpPr>
        <p:sp>
          <p:nvSpPr>
            <p:cNvPr id="4834" name="Google Shape;4834;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6" name="Google Shape;4836;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8" name="Google Shape;4838;p59"/>
          <p:cNvGrpSpPr/>
          <p:nvPr/>
        </p:nvGrpSpPr>
        <p:grpSpPr>
          <a:xfrm>
            <a:off x="1736111" y="3981487"/>
            <a:ext cx="355218" cy="279880"/>
            <a:chOff x="5629975" y="3255775"/>
            <a:chExt cx="504500" cy="397500"/>
          </a:xfrm>
        </p:grpSpPr>
        <p:sp>
          <p:nvSpPr>
            <p:cNvPr id="4839" name="Google Shape;4839;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4" name="Google Shape;4844;p59"/>
          <p:cNvGrpSpPr/>
          <p:nvPr/>
        </p:nvGrpSpPr>
        <p:grpSpPr>
          <a:xfrm>
            <a:off x="3572294" y="3981593"/>
            <a:ext cx="340256" cy="279669"/>
            <a:chOff x="6234950" y="3255925"/>
            <a:chExt cx="483250" cy="397200"/>
          </a:xfrm>
        </p:grpSpPr>
        <p:sp>
          <p:nvSpPr>
            <p:cNvPr id="4845" name="Google Shape;4845;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1" name="Google Shape;4851;p59"/>
          <p:cNvGrpSpPr/>
          <p:nvPr/>
        </p:nvGrpSpPr>
        <p:grpSpPr>
          <a:xfrm>
            <a:off x="5043532" y="3125970"/>
            <a:ext cx="318042" cy="339253"/>
            <a:chOff x="914900" y="3806450"/>
            <a:chExt cx="451700" cy="481825"/>
          </a:xfrm>
        </p:grpSpPr>
        <p:sp>
          <p:nvSpPr>
            <p:cNvPr id="4852" name="Google Shape;4852;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59"/>
          <p:cNvGrpSpPr/>
          <p:nvPr/>
        </p:nvGrpSpPr>
        <p:grpSpPr>
          <a:xfrm>
            <a:off x="5462454" y="3125785"/>
            <a:ext cx="346347" cy="339623"/>
            <a:chOff x="1490050" y="3805975"/>
            <a:chExt cx="491900" cy="482350"/>
          </a:xfrm>
        </p:grpSpPr>
        <p:sp>
          <p:nvSpPr>
            <p:cNvPr id="4858" name="Google Shape;4858;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59"/>
          <p:cNvGrpSpPr/>
          <p:nvPr/>
        </p:nvGrpSpPr>
        <p:grpSpPr>
          <a:xfrm>
            <a:off x="5886322" y="3125970"/>
            <a:ext cx="311899" cy="339253"/>
            <a:chOff x="2104275" y="3806450"/>
            <a:chExt cx="442975" cy="481825"/>
          </a:xfrm>
        </p:grpSpPr>
        <p:sp>
          <p:nvSpPr>
            <p:cNvPr id="4863" name="Google Shape;4863;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5" name="Google Shape;4865;p59"/>
          <p:cNvGrpSpPr/>
          <p:nvPr/>
        </p:nvGrpSpPr>
        <p:grpSpPr>
          <a:xfrm>
            <a:off x="6309839" y="3125970"/>
            <a:ext cx="293416" cy="339253"/>
            <a:chOff x="2710875" y="3806450"/>
            <a:chExt cx="416725" cy="481825"/>
          </a:xfrm>
        </p:grpSpPr>
        <p:sp>
          <p:nvSpPr>
            <p:cNvPr id="4866" name="Google Shape;4866;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59"/>
          <p:cNvGrpSpPr/>
          <p:nvPr/>
        </p:nvGrpSpPr>
        <p:grpSpPr>
          <a:xfrm>
            <a:off x="6704883" y="3166412"/>
            <a:ext cx="339253" cy="258369"/>
            <a:chOff x="3271200" y="3863875"/>
            <a:chExt cx="481825" cy="366950"/>
          </a:xfrm>
        </p:grpSpPr>
        <p:sp>
          <p:nvSpPr>
            <p:cNvPr id="4869" name="Google Shape;4869;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1" name="Google Shape;4871;p59"/>
          <p:cNvGrpSpPr/>
          <p:nvPr/>
        </p:nvGrpSpPr>
        <p:grpSpPr>
          <a:xfrm>
            <a:off x="7140377" y="3126199"/>
            <a:ext cx="295528" cy="338795"/>
            <a:chOff x="3895050" y="3806775"/>
            <a:chExt cx="419725" cy="481175"/>
          </a:xfrm>
        </p:grpSpPr>
        <p:sp>
          <p:nvSpPr>
            <p:cNvPr id="4872" name="Google Shape;4872;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4" name="Google Shape;4874;p59"/>
          <p:cNvGrpSpPr/>
          <p:nvPr/>
        </p:nvGrpSpPr>
        <p:grpSpPr>
          <a:xfrm>
            <a:off x="7543659" y="3125979"/>
            <a:ext cx="336296" cy="339235"/>
            <a:chOff x="4464775" y="3806475"/>
            <a:chExt cx="477625" cy="481800"/>
          </a:xfrm>
        </p:grpSpPr>
        <p:sp>
          <p:nvSpPr>
            <p:cNvPr id="4875" name="Google Shape;4875;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6" name="Google Shape;4876;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1" name="Google Shape;4881;p59"/>
          <p:cNvGrpSpPr/>
          <p:nvPr/>
        </p:nvGrpSpPr>
        <p:grpSpPr>
          <a:xfrm>
            <a:off x="7967105" y="3125970"/>
            <a:ext cx="339253" cy="339253"/>
            <a:chOff x="5049725" y="3806450"/>
            <a:chExt cx="481825" cy="481825"/>
          </a:xfrm>
        </p:grpSpPr>
        <p:sp>
          <p:nvSpPr>
            <p:cNvPr id="4882" name="Google Shape;4882;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5" name="Google Shape;4885;p59"/>
          <p:cNvGrpSpPr/>
          <p:nvPr/>
        </p:nvGrpSpPr>
        <p:grpSpPr>
          <a:xfrm>
            <a:off x="1276714" y="3951798"/>
            <a:ext cx="339253" cy="339253"/>
            <a:chOff x="5651375" y="3806450"/>
            <a:chExt cx="481825" cy="481825"/>
          </a:xfrm>
        </p:grpSpPr>
        <p:sp>
          <p:nvSpPr>
            <p:cNvPr id="4886" name="Google Shape;4886;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7" name="Google Shape;4887;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0" name="Google Shape;4890;p59"/>
          <p:cNvGrpSpPr/>
          <p:nvPr/>
        </p:nvGrpSpPr>
        <p:grpSpPr>
          <a:xfrm>
            <a:off x="3153646" y="3953787"/>
            <a:ext cx="298503" cy="335275"/>
            <a:chOff x="6264300" y="3809300"/>
            <a:chExt cx="423950" cy="476175"/>
          </a:xfrm>
        </p:grpSpPr>
        <p:sp>
          <p:nvSpPr>
            <p:cNvPr id="4891" name="Google Shape;4891;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59"/>
          <p:cNvGrpSpPr/>
          <p:nvPr/>
        </p:nvGrpSpPr>
        <p:grpSpPr>
          <a:xfrm>
            <a:off x="5032267" y="3538881"/>
            <a:ext cx="340573" cy="339271"/>
            <a:chOff x="898875" y="4399275"/>
            <a:chExt cx="483700" cy="481850"/>
          </a:xfrm>
        </p:grpSpPr>
        <p:sp>
          <p:nvSpPr>
            <p:cNvPr id="4895" name="Google Shape;4895;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59"/>
          <p:cNvGrpSpPr/>
          <p:nvPr/>
        </p:nvGrpSpPr>
        <p:grpSpPr>
          <a:xfrm>
            <a:off x="5466000" y="3554133"/>
            <a:ext cx="339253" cy="308765"/>
            <a:chOff x="1492675" y="4420975"/>
            <a:chExt cx="481825" cy="438525"/>
          </a:xfrm>
        </p:grpSpPr>
        <p:sp>
          <p:nvSpPr>
            <p:cNvPr id="4904" name="Google Shape;4904;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59"/>
          <p:cNvGrpSpPr/>
          <p:nvPr/>
        </p:nvGrpSpPr>
        <p:grpSpPr>
          <a:xfrm>
            <a:off x="5870982" y="3539558"/>
            <a:ext cx="342580" cy="337915"/>
            <a:chOff x="2084100" y="4400250"/>
            <a:chExt cx="486550" cy="479925"/>
          </a:xfrm>
        </p:grpSpPr>
        <p:sp>
          <p:nvSpPr>
            <p:cNvPr id="4910" name="Google Shape;4910;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6" name="Google Shape;4916;p59"/>
          <p:cNvGrpSpPr/>
          <p:nvPr/>
        </p:nvGrpSpPr>
        <p:grpSpPr>
          <a:xfrm>
            <a:off x="6307462" y="3538907"/>
            <a:ext cx="298169" cy="339218"/>
            <a:chOff x="2707950" y="4399325"/>
            <a:chExt cx="423475" cy="481775"/>
          </a:xfrm>
        </p:grpSpPr>
        <p:sp>
          <p:nvSpPr>
            <p:cNvPr id="4917" name="Google Shape;4917;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9" name="Google Shape;4929;p59"/>
          <p:cNvGrpSpPr/>
          <p:nvPr/>
        </p:nvGrpSpPr>
        <p:grpSpPr>
          <a:xfrm>
            <a:off x="6736981" y="3538881"/>
            <a:ext cx="275057" cy="339271"/>
            <a:chOff x="3330525" y="4399275"/>
            <a:chExt cx="390650" cy="481850"/>
          </a:xfrm>
        </p:grpSpPr>
        <p:sp>
          <p:nvSpPr>
            <p:cNvPr id="4930" name="Google Shape;4930;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7" name="Google Shape;4937;p59"/>
          <p:cNvGrpSpPr/>
          <p:nvPr/>
        </p:nvGrpSpPr>
        <p:grpSpPr>
          <a:xfrm>
            <a:off x="7161510" y="3538890"/>
            <a:ext cx="253265" cy="339253"/>
            <a:chOff x="3938800" y="4399275"/>
            <a:chExt cx="359700" cy="481825"/>
          </a:xfrm>
        </p:grpSpPr>
        <p:sp>
          <p:nvSpPr>
            <p:cNvPr id="4938" name="Google Shape;4938;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59"/>
          <p:cNvGrpSpPr/>
          <p:nvPr/>
        </p:nvGrpSpPr>
        <p:grpSpPr>
          <a:xfrm>
            <a:off x="7632288" y="3538890"/>
            <a:ext cx="159039" cy="339253"/>
            <a:chOff x="4584850" y="4399275"/>
            <a:chExt cx="225875" cy="481825"/>
          </a:xfrm>
        </p:grpSpPr>
        <p:sp>
          <p:nvSpPr>
            <p:cNvPr id="4944" name="Google Shape;4944;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46" name="Google Shape;4946;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47" name="Google Shape;4947;p59"/>
          <p:cNvGrpSpPr/>
          <p:nvPr/>
        </p:nvGrpSpPr>
        <p:grpSpPr>
          <a:xfrm>
            <a:off x="817316" y="3951795"/>
            <a:ext cx="339253" cy="339253"/>
            <a:chOff x="5642550" y="4399275"/>
            <a:chExt cx="481825" cy="481825"/>
          </a:xfrm>
        </p:grpSpPr>
        <p:sp>
          <p:nvSpPr>
            <p:cNvPr id="4948" name="Google Shape;4948;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0" name="Google Shape;4950;p59"/>
          <p:cNvGrpSpPr/>
          <p:nvPr/>
        </p:nvGrpSpPr>
        <p:grpSpPr>
          <a:xfrm>
            <a:off x="2670186" y="3963703"/>
            <a:ext cx="363316" cy="315437"/>
            <a:chOff x="6218300" y="4416175"/>
            <a:chExt cx="516000" cy="448000"/>
          </a:xfrm>
        </p:grpSpPr>
        <p:sp>
          <p:nvSpPr>
            <p:cNvPr id="4951" name="Google Shape;4951;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59"/>
          <p:cNvGrpSpPr/>
          <p:nvPr/>
        </p:nvGrpSpPr>
        <p:grpSpPr>
          <a:xfrm>
            <a:off x="5870391" y="3951792"/>
            <a:ext cx="339253" cy="339253"/>
            <a:chOff x="899850" y="4992125"/>
            <a:chExt cx="481825" cy="481825"/>
          </a:xfrm>
        </p:grpSpPr>
        <p:sp>
          <p:nvSpPr>
            <p:cNvPr id="4955" name="Google Shape;4955;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8" name="Google Shape;4958;p59"/>
          <p:cNvGrpSpPr/>
          <p:nvPr/>
        </p:nvGrpSpPr>
        <p:grpSpPr>
          <a:xfrm>
            <a:off x="5410993" y="3951792"/>
            <a:ext cx="339253" cy="339253"/>
            <a:chOff x="1492675" y="4992125"/>
            <a:chExt cx="481825" cy="481825"/>
          </a:xfrm>
        </p:grpSpPr>
        <p:sp>
          <p:nvSpPr>
            <p:cNvPr id="4959" name="Google Shape;4959;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1" name="Google Shape;4961;p59"/>
          <p:cNvGrpSpPr/>
          <p:nvPr/>
        </p:nvGrpSpPr>
        <p:grpSpPr>
          <a:xfrm>
            <a:off x="4951595" y="3951792"/>
            <a:ext cx="339253" cy="339253"/>
            <a:chOff x="2085525" y="4992125"/>
            <a:chExt cx="481825" cy="481825"/>
          </a:xfrm>
        </p:grpSpPr>
        <p:sp>
          <p:nvSpPr>
            <p:cNvPr id="4962" name="Google Shape;4962;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4" name="Google Shape;4964;p59"/>
          <p:cNvGrpSpPr/>
          <p:nvPr/>
        </p:nvGrpSpPr>
        <p:grpSpPr>
          <a:xfrm>
            <a:off x="6789344" y="3951792"/>
            <a:ext cx="339253" cy="339253"/>
            <a:chOff x="2678350" y="4992125"/>
            <a:chExt cx="481825" cy="481825"/>
          </a:xfrm>
        </p:grpSpPr>
        <p:sp>
          <p:nvSpPr>
            <p:cNvPr id="4965" name="Google Shape;4965;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8" name="Google Shape;4968;p59"/>
          <p:cNvGrpSpPr/>
          <p:nvPr/>
        </p:nvGrpSpPr>
        <p:grpSpPr>
          <a:xfrm>
            <a:off x="4492198" y="3951792"/>
            <a:ext cx="339253" cy="339253"/>
            <a:chOff x="3271200" y="4992125"/>
            <a:chExt cx="481825" cy="481825"/>
          </a:xfrm>
        </p:grpSpPr>
        <p:sp>
          <p:nvSpPr>
            <p:cNvPr id="4969" name="Google Shape;4969;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2" name="Google Shape;4972;p59"/>
          <p:cNvGrpSpPr/>
          <p:nvPr/>
        </p:nvGrpSpPr>
        <p:grpSpPr>
          <a:xfrm>
            <a:off x="6329788" y="3952813"/>
            <a:ext cx="339411" cy="337211"/>
            <a:chOff x="5049575" y="4993600"/>
            <a:chExt cx="482050" cy="478925"/>
          </a:xfrm>
        </p:grpSpPr>
        <p:sp>
          <p:nvSpPr>
            <p:cNvPr id="4973" name="Google Shape;4973;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7" name="Google Shape;4977;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78" name="Google Shape;4978;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979" name="Google Shape;4979;p59"/>
          <p:cNvGrpSpPr/>
          <p:nvPr/>
        </p:nvGrpSpPr>
        <p:grpSpPr>
          <a:xfrm>
            <a:off x="7248742" y="3975375"/>
            <a:ext cx="195300" cy="343772"/>
            <a:chOff x="3999225" y="4364775"/>
            <a:chExt cx="195300" cy="343772"/>
          </a:xfrm>
        </p:grpSpPr>
        <p:grpSp>
          <p:nvGrpSpPr>
            <p:cNvPr id="4980" name="Google Shape;4980;p59"/>
            <p:cNvGrpSpPr/>
            <p:nvPr/>
          </p:nvGrpSpPr>
          <p:grpSpPr>
            <a:xfrm>
              <a:off x="4048568" y="4562577"/>
              <a:ext cx="97317" cy="145970"/>
              <a:chOff x="1529575" y="2222650"/>
              <a:chExt cx="203125" cy="304675"/>
            </a:xfrm>
          </p:grpSpPr>
          <p:sp>
            <p:nvSpPr>
              <p:cNvPr id="4981" name="Google Shape;4981;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59"/>
            <p:cNvGrpSpPr/>
            <p:nvPr/>
          </p:nvGrpSpPr>
          <p:grpSpPr>
            <a:xfrm>
              <a:off x="3999225" y="4364775"/>
              <a:ext cx="195300" cy="195300"/>
              <a:chOff x="3999225" y="4364775"/>
              <a:chExt cx="195300" cy="195300"/>
            </a:xfrm>
          </p:grpSpPr>
          <p:sp>
            <p:nvSpPr>
              <p:cNvPr id="4984" name="Google Shape;4984;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59"/>
          <p:cNvGrpSpPr/>
          <p:nvPr/>
        </p:nvGrpSpPr>
        <p:grpSpPr>
          <a:xfrm>
            <a:off x="7564186" y="3991627"/>
            <a:ext cx="277088" cy="259611"/>
            <a:chOff x="4335888" y="4398114"/>
            <a:chExt cx="277088" cy="259611"/>
          </a:xfrm>
        </p:grpSpPr>
        <p:grpSp>
          <p:nvGrpSpPr>
            <p:cNvPr id="4987" name="Google Shape;4987;p59"/>
            <p:cNvGrpSpPr/>
            <p:nvPr/>
          </p:nvGrpSpPr>
          <p:grpSpPr>
            <a:xfrm>
              <a:off x="4335888" y="4462425"/>
              <a:ext cx="195300" cy="195300"/>
              <a:chOff x="4335888" y="4462425"/>
              <a:chExt cx="195300" cy="195300"/>
            </a:xfrm>
          </p:grpSpPr>
          <p:sp>
            <p:nvSpPr>
              <p:cNvPr id="4988" name="Google Shape;4988;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59"/>
            <p:cNvGrpSpPr/>
            <p:nvPr/>
          </p:nvGrpSpPr>
          <p:grpSpPr>
            <a:xfrm>
              <a:off x="4509813" y="4398114"/>
              <a:ext cx="103162" cy="103198"/>
              <a:chOff x="2277975" y="2021700"/>
              <a:chExt cx="215325" cy="215400"/>
            </a:xfrm>
          </p:grpSpPr>
          <p:sp>
            <p:nvSpPr>
              <p:cNvPr id="4991" name="Google Shape;4991;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3" name="Google Shape;4993;p59"/>
          <p:cNvGrpSpPr/>
          <p:nvPr/>
        </p:nvGrpSpPr>
        <p:grpSpPr>
          <a:xfrm>
            <a:off x="7961419" y="4049613"/>
            <a:ext cx="392275" cy="195300"/>
            <a:chOff x="4752588" y="4440200"/>
            <a:chExt cx="392275" cy="195300"/>
          </a:xfrm>
        </p:grpSpPr>
        <p:grpSp>
          <p:nvGrpSpPr>
            <p:cNvPr id="4994" name="Google Shape;4994;p59"/>
            <p:cNvGrpSpPr/>
            <p:nvPr/>
          </p:nvGrpSpPr>
          <p:grpSpPr>
            <a:xfrm>
              <a:off x="4950384" y="4469728"/>
              <a:ext cx="194479" cy="136244"/>
              <a:chOff x="3163375" y="2175125"/>
              <a:chExt cx="405925" cy="284375"/>
            </a:xfrm>
          </p:grpSpPr>
          <p:sp>
            <p:nvSpPr>
              <p:cNvPr id="4995" name="Google Shape;4995;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59"/>
            <p:cNvGrpSpPr/>
            <p:nvPr/>
          </p:nvGrpSpPr>
          <p:grpSpPr>
            <a:xfrm>
              <a:off x="4752588" y="4440200"/>
              <a:ext cx="195300" cy="195300"/>
              <a:chOff x="4335888" y="4462425"/>
              <a:chExt cx="195300" cy="195300"/>
            </a:xfrm>
          </p:grpSpPr>
          <p:sp>
            <p:nvSpPr>
              <p:cNvPr id="4999" name="Google Shape;4999;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04"/>
        <p:cNvGrpSpPr/>
        <p:nvPr/>
      </p:nvGrpSpPr>
      <p:grpSpPr>
        <a:xfrm>
          <a:off x="0" y="0"/>
          <a:ext cx="0" cy="0"/>
          <a:chOff x="0" y="0"/>
          <a:chExt cx="0" cy="0"/>
        </a:xfrm>
      </p:grpSpPr>
      <p:grpSp>
        <p:nvGrpSpPr>
          <p:cNvPr id="5005" name="Google Shape;5005;p60"/>
          <p:cNvGrpSpPr/>
          <p:nvPr/>
        </p:nvGrpSpPr>
        <p:grpSpPr>
          <a:xfrm>
            <a:off x="856199" y="1311179"/>
            <a:ext cx="322099" cy="370529"/>
            <a:chOff x="-42971725" y="3217825"/>
            <a:chExt cx="275675" cy="317125"/>
          </a:xfrm>
        </p:grpSpPr>
        <p:sp>
          <p:nvSpPr>
            <p:cNvPr id="5006" name="Google Shape;5006;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60"/>
          <p:cNvGrpSpPr/>
          <p:nvPr/>
        </p:nvGrpSpPr>
        <p:grpSpPr>
          <a:xfrm>
            <a:off x="828113" y="1779835"/>
            <a:ext cx="378270" cy="337551"/>
            <a:chOff x="-42996150" y="3612600"/>
            <a:chExt cx="323750" cy="288900"/>
          </a:xfrm>
        </p:grpSpPr>
        <p:sp>
          <p:nvSpPr>
            <p:cNvPr id="5010" name="Google Shape;5010;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0"/>
          <p:cNvGrpSpPr/>
          <p:nvPr/>
        </p:nvGrpSpPr>
        <p:grpSpPr>
          <a:xfrm>
            <a:off x="830874" y="2189205"/>
            <a:ext cx="372749" cy="370909"/>
            <a:chOff x="-42994575" y="3950300"/>
            <a:chExt cx="319025" cy="317450"/>
          </a:xfrm>
        </p:grpSpPr>
        <p:sp>
          <p:nvSpPr>
            <p:cNvPr id="5014" name="Google Shape;5014;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0"/>
          <p:cNvGrpSpPr/>
          <p:nvPr/>
        </p:nvGrpSpPr>
        <p:grpSpPr>
          <a:xfrm>
            <a:off x="2984269" y="1336037"/>
            <a:ext cx="371785" cy="370879"/>
            <a:chOff x="-41111350" y="3239100"/>
            <a:chExt cx="318200" cy="317425"/>
          </a:xfrm>
        </p:grpSpPr>
        <p:sp>
          <p:nvSpPr>
            <p:cNvPr id="5018" name="Google Shape;5018;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0"/>
          <p:cNvGrpSpPr/>
          <p:nvPr/>
        </p:nvGrpSpPr>
        <p:grpSpPr>
          <a:xfrm>
            <a:off x="2980588" y="1771568"/>
            <a:ext cx="379146" cy="370967"/>
            <a:chOff x="-41117650" y="3605525"/>
            <a:chExt cx="324500" cy="317500"/>
          </a:xfrm>
        </p:grpSpPr>
        <p:sp>
          <p:nvSpPr>
            <p:cNvPr id="5023" name="Google Shape;5023;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6" name="Google Shape;5026;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7" name="Google Shape;5027;p60"/>
          <p:cNvGrpSpPr/>
          <p:nvPr/>
        </p:nvGrpSpPr>
        <p:grpSpPr>
          <a:xfrm>
            <a:off x="1806843" y="2663092"/>
            <a:ext cx="216271" cy="371814"/>
            <a:chOff x="-39205300" y="3220175"/>
            <a:chExt cx="185100" cy="318225"/>
          </a:xfrm>
        </p:grpSpPr>
        <p:sp>
          <p:nvSpPr>
            <p:cNvPr id="5028" name="Google Shape;5028;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60"/>
          <p:cNvGrpSpPr/>
          <p:nvPr/>
        </p:nvGrpSpPr>
        <p:grpSpPr>
          <a:xfrm>
            <a:off x="1772370" y="3123163"/>
            <a:ext cx="300016" cy="369273"/>
            <a:chOff x="-39248625" y="3588600"/>
            <a:chExt cx="256775" cy="316050"/>
          </a:xfrm>
        </p:grpSpPr>
        <p:sp>
          <p:nvSpPr>
            <p:cNvPr id="5031" name="Google Shape;5031;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3" name="Google Shape;5033;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5" name="Google Shape;5035;p60"/>
          <p:cNvGrpSpPr/>
          <p:nvPr/>
        </p:nvGrpSpPr>
        <p:grpSpPr>
          <a:xfrm>
            <a:off x="1223084" y="1311179"/>
            <a:ext cx="429504" cy="370879"/>
            <a:chOff x="-42651700" y="3217825"/>
            <a:chExt cx="367600" cy="317425"/>
          </a:xfrm>
        </p:grpSpPr>
        <p:sp>
          <p:nvSpPr>
            <p:cNvPr id="5036" name="Google Shape;5036;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0"/>
          <p:cNvGrpSpPr/>
          <p:nvPr/>
        </p:nvGrpSpPr>
        <p:grpSpPr>
          <a:xfrm>
            <a:off x="1258516" y="1750829"/>
            <a:ext cx="358640" cy="363226"/>
            <a:chOff x="-42617300" y="3587775"/>
            <a:chExt cx="306950" cy="310875"/>
          </a:xfrm>
        </p:grpSpPr>
        <p:sp>
          <p:nvSpPr>
            <p:cNvPr id="5041" name="Google Shape;5041;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3" name="Google Shape;5043;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4" name="Google Shape;5044;p60"/>
          <p:cNvGrpSpPr/>
          <p:nvPr/>
        </p:nvGrpSpPr>
        <p:grpSpPr>
          <a:xfrm>
            <a:off x="3430343" y="1335569"/>
            <a:ext cx="376926" cy="370324"/>
            <a:chOff x="-40748275" y="3238700"/>
            <a:chExt cx="322600" cy="316950"/>
          </a:xfrm>
        </p:grpSpPr>
        <p:sp>
          <p:nvSpPr>
            <p:cNvPr id="5045" name="Google Shape;5045;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0"/>
          <p:cNvGrpSpPr/>
          <p:nvPr/>
        </p:nvGrpSpPr>
        <p:grpSpPr>
          <a:xfrm>
            <a:off x="3432899" y="1803553"/>
            <a:ext cx="371814" cy="338690"/>
            <a:chOff x="-40745125" y="3632900"/>
            <a:chExt cx="318225" cy="289875"/>
          </a:xfrm>
        </p:grpSpPr>
        <p:sp>
          <p:nvSpPr>
            <p:cNvPr id="5052" name="Google Shape;5052;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60"/>
          <p:cNvGrpSpPr/>
          <p:nvPr/>
        </p:nvGrpSpPr>
        <p:grpSpPr>
          <a:xfrm>
            <a:off x="3437047" y="2214764"/>
            <a:ext cx="363518" cy="370178"/>
            <a:chOff x="-40742750" y="3972175"/>
            <a:chExt cx="311125" cy="316825"/>
          </a:xfrm>
        </p:grpSpPr>
        <p:sp>
          <p:nvSpPr>
            <p:cNvPr id="5060" name="Google Shape;5060;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60"/>
          <p:cNvGrpSpPr/>
          <p:nvPr/>
        </p:nvGrpSpPr>
        <p:grpSpPr>
          <a:xfrm>
            <a:off x="2219708" y="2664932"/>
            <a:ext cx="266892" cy="369974"/>
            <a:chOff x="-38860325" y="3221750"/>
            <a:chExt cx="228425" cy="316650"/>
          </a:xfrm>
        </p:grpSpPr>
        <p:sp>
          <p:nvSpPr>
            <p:cNvPr id="5063" name="Google Shape;5063;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60"/>
          <p:cNvGrpSpPr/>
          <p:nvPr/>
        </p:nvGrpSpPr>
        <p:grpSpPr>
          <a:xfrm>
            <a:off x="2170515" y="3126989"/>
            <a:ext cx="380081" cy="367111"/>
            <a:chOff x="-38905225" y="3591875"/>
            <a:chExt cx="325300" cy="314200"/>
          </a:xfrm>
        </p:grpSpPr>
        <p:sp>
          <p:nvSpPr>
            <p:cNvPr id="5068" name="Google Shape;5068;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1" name="Google Shape;5071;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2" name="Google Shape;5072;p60"/>
          <p:cNvGrpSpPr/>
          <p:nvPr/>
        </p:nvGrpSpPr>
        <p:grpSpPr>
          <a:xfrm>
            <a:off x="3977265" y="3112069"/>
            <a:ext cx="290815" cy="369740"/>
            <a:chOff x="-37370925" y="3579105"/>
            <a:chExt cx="248900" cy="316450"/>
          </a:xfrm>
        </p:grpSpPr>
        <p:sp>
          <p:nvSpPr>
            <p:cNvPr id="5073" name="Google Shape;5073;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5" name="Google Shape;5075;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60"/>
          <p:cNvGrpSpPr/>
          <p:nvPr/>
        </p:nvGrpSpPr>
        <p:grpSpPr>
          <a:xfrm>
            <a:off x="1670640" y="2190140"/>
            <a:ext cx="371814" cy="369974"/>
            <a:chOff x="-42259725" y="3951100"/>
            <a:chExt cx="318225" cy="316650"/>
          </a:xfrm>
        </p:grpSpPr>
        <p:sp>
          <p:nvSpPr>
            <p:cNvPr id="5078" name="Google Shape;5078;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60"/>
          <p:cNvGrpSpPr/>
          <p:nvPr/>
        </p:nvGrpSpPr>
        <p:grpSpPr>
          <a:xfrm>
            <a:off x="3869002" y="1369161"/>
            <a:ext cx="370879" cy="337755"/>
            <a:chOff x="-40378075" y="3267450"/>
            <a:chExt cx="317425" cy="289075"/>
          </a:xfrm>
        </p:grpSpPr>
        <p:sp>
          <p:nvSpPr>
            <p:cNvPr id="5081" name="Google Shape;5081;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60"/>
          <p:cNvGrpSpPr/>
          <p:nvPr/>
        </p:nvGrpSpPr>
        <p:grpSpPr>
          <a:xfrm>
            <a:off x="3872668" y="1770429"/>
            <a:ext cx="363548" cy="369974"/>
            <a:chOff x="-40372575" y="3604550"/>
            <a:chExt cx="311150" cy="316650"/>
          </a:xfrm>
        </p:grpSpPr>
        <p:sp>
          <p:nvSpPr>
            <p:cNvPr id="5086" name="Google Shape;5086;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9" name="Google Shape;5089;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60"/>
          <p:cNvGrpSpPr/>
          <p:nvPr/>
        </p:nvGrpSpPr>
        <p:grpSpPr>
          <a:xfrm>
            <a:off x="2596617" y="2663092"/>
            <a:ext cx="399038" cy="372165"/>
            <a:chOff x="-38542250" y="3220175"/>
            <a:chExt cx="341525" cy="318525"/>
          </a:xfrm>
        </p:grpSpPr>
        <p:sp>
          <p:nvSpPr>
            <p:cNvPr id="5091" name="Google Shape;5091;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60"/>
          <p:cNvGrpSpPr/>
          <p:nvPr/>
        </p:nvGrpSpPr>
        <p:grpSpPr>
          <a:xfrm>
            <a:off x="2618549" y="3122462"/>
            <a:ext cx="369974" cy="369068"/>
            <a:chOff x="-38537400" y="3588000"/>
            <a:chExt cx="316650" cy="315875"/>
          </a:xfrm>
        </p:grpSpPr>
        <p:sp>
          <p:nvSpPr>
            <p:cNvPr id="5095" name="Google Shape;5095;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0"/>
          <p:cNvGrpSpPr/>
          <p:nvPr/>
        </p:nvGrpSpPr>
        <p:grpSpPr>
          <a:xfrm>
            <a:off x="2617629" y="3579991"/>
            <a:ext cx="371814" cy="369974"/>
            <a:chOff x="-38538975" y="3954250"/>
            <a:chExt cx="318225" cy="316650"/>
          </a:xfrm>
        </p:grpSpPr>
        <p:sp>
          <p:nvSpPr>
            <p:cNvPr id="5100" name="Google Shape;5100;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0"/>
          <p:cNvGrpSpPr/>
          <p:nvPr/>
        </p:nvGrpSpPr>
        <p:grpSpPr>
          <a:xfrm>
            <a:off x="3934941" y="3574918"/>
            <a:ext cx="375465" cy="371814"/>
            <a:chOff x="-37385100" y="3949908"/>
            <a:chExt cx="321350" cy="318225"/>
          </a:xfrm>
        </p:grpSpPr>
        <p:sp>
          <p:nvSpPr>
            <p:cNvPr id="5103" name="Google Shape;5103;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0"/>
          <p:cNvGrpSpPr/>
          <p:nvPr/>
        </p:nvGrpSpPr>
        <p:grpSpPr>
          <a:xfrm>
            <a:off x="2110600" y="1310478"/>
            <a:ext cx="370909" cy="370675"/>
            <a:chOff x="-41895050" y="3217225"/>
            <a:chExt cx="317450" cy="317250"/>
          </a:xfrm>
        </p:grpSpPr>
        <p:sp>
          <p:nvSpPr>
            <p:cNvPr id="5106" name="Google Shape;5106;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60"/>
          <p:cNvGrpSpPr/>
          <p:nvPr/>
        </p:nvGrpSpPr>
        <p:grpSpPr>
          <a:xfrm>
            <a:off x="2110148" y="1747412"/>
            <a:ext cx="371814" cy="369974"/>
            <a:chOff x="-41893475" y="3584850"/>
            <a:chExt cx="318225" cy="316650"/>
          </a:xfrm>
        </p:grpSpPr>
        <p:sp>
          <p:nvSpPr>
            <p:cNvPr id="5112" name="Google Shape;5112;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6" name="Google Shape;5116;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60"/>
          <p:cNvGrpSpPr/>
          <p:nvPr/>
        </p:nvGrpSpPr>
        <p:grpSpPr>
          <a:xfrm>
            <a:off x="880176" y="3142704"/>
            <a:ext cx="337522" cy="370909"/>
            <a:chOff x="-39998250" y="3605325"/>
            <a:chExt cx="288875" cy="317450"/>
          </a:xfrm>
        </p:grpSpPr>
        <p:sp>
          <p:nvSpPr>
            <p:cNvPr id="5119" name="Google Shape;5119;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0"/>
          <p:cNvGrpSpPr/>
          <p:nvPr/>
        </p:nvGrpSpPr>
        <p:grpSpPr>
          <a:xfrm>
            <a:off x="863950" y="3601168"/>
            <a:ext cx="369974" cy="369945"/>
            <a:chOff x="-40011050" y="3972375"/>
            <a:chExt cx="316650" cy="316625"/>
          </a:xfrm>
        </p:grpSpPr>
        <p:sp>
          <p:nvSpPr>
            <p:cNvPr id="5122" name="Google Shape;5122;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0"/>
          <p:cNvGrpSpPr/>
          <p:nvPr/>
        </p:nvGrpSpPr>
        <p:grpSpPr>
          <a:xfrm>
            <a:off x="3095881" y="2665867"/>
            <a:ext cx="266921" cy="369039"/>
            <a:chOff x="-38129425" y="3222550"/>
            <a:chExt cx="228450" cy="315850"/>
          </a:xfrm>
        </p:grpSpPr>
        <p:sp>
          <p:nvSpPr>
            <p:cNvPr id="5125" name="Google Shape;5125;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60"/>
          <p:cNvGrpSpPr/>
          <p:nvPr/>
        </p:nvGrpSpPr>
        <p:grpSpPr>
          <a:xfrm>
            <a:off x="3050850" y="3122462"/>
            <a:ext cx="371785" cy="369974"/>
            <a:chOff x="-38172725" y="3588000"/>
            <a:chExt cx="318200" cy="316650"/>
          </a:xfrm>
        </p:grpSpPr>
        <p:sp>
          <p:nvSpPr>
            <p:cNvPr id="5128" name="Google Shape;5128;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0"/>
          <p:cNvGrpSpPr/>
          <p:nvPr/>
        </p:nvGrpSpPr>
        <p:grpSpPr>
          <a:xfrm>
            <a:off x="3126752" y="3580897"/>
            <a:ext cx="219981" cy="369974"/>
            <a:chOff x="-38109725" y="3955025"/>
            <a:chExt cx="188275" cy="316650"/>
          </a:xfrm>
        </p:grpSpPr>
        <p:sp>
          <p:nvSpPr>
            <p:cNvPr id="5137" name="Google Shape;5137;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0" name="Google Shape;5140;p60"/>
          <p:cNvGrpSpPr/>
          <p:nvPr/>
        </p:nvGrpSpPr>
        <p:grpSpPr>
          <a:xfrm>
            <a:off x="2542151" y="1312318"/>
            <a:ext cx="373654" cy="369068"/>
            <a:chOff x="-41530375" y="3218800"/>
            <a:chExt cx="319800" cy="315875"/>
          </a:xfrm>
        </p:grpSpPr>
        <p:sp>
          <p:nvSpPr>
            <p:cNvPr id="5141" name="Google Shape;5141;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0"/>
          <p:cNvGrpSpPr/>
          <p:nvPr/>
        </p:nvGrpSpPr>
        <p:grpSpPr>
          <a:xfrm>
            <a:off x="2544444" y="1827476"/>
            <a:ext cx="369068" cy="289004"/>
            <a:chOff x="-41526450" y="3653375"/>
            <a:chExt cx="315875" cy="247350"/>
          </a:xfrm>
        </p:grpSpPr>
        <p:sp>
          <p:nvSpPr>
            <p:cNvPr id="5144" name="Google Shape;5144;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60"/>
          <p:cNvGrpSpPr/>
          <p:nvPr/>
        </p:nvGrpSpPr>
        <p:grpSpPr>
          <a:xfrm>
            <a:off x="2545831" y="2190140"/>
            <a:ext cx="366293" cy="369974"/>
            <a:chOff x="-41526450" y="3951100"/>
            <a:chExt cx="313500" cy="316650"/>
          </a:xfrm>
        </p:grpSpPr>
        <p:sp>
          <p:nvSpPr>
            <p:cNvPr id="5147" name="Google Shape;5147;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0"/>
          <p:cNvGrpSpPr/>
          <p:nvPr/>
        </p:nvGrpSpPr>
        <p:grpSpPr>
          <a:xfrm>
            <a:off x="1311086" y="2684269"/>
            <a:ext cx="339595" cy="371814"/>
            <a:chOff x="-39625900" y="3238300"/>
            <a:chExt cx="290650" cy="318225"/>
          </a:xfrm>
        </p:grpSpPr>
        <p:sp>
          <p:nvSpPr>
            <p:cNvPr id="5151" name="Google Shape;5151;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3" name="Google Shape;5153;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4" name="Google Shape;5154;p60"/>
          <p:cNvGrpSpPr/>
          <p:nvPr/>
        </p:nvGrpSpPr>
        <p:grpSpPr>
          <a:xfrm>
            <a:off x="1305137" y="3600730"/>
            <a:ext cx="366293" cy="370441"/>
            <a:chOff x="-39647175" y="3972000"/>
            <a:chExt cx="313500" cy="317050"/>
          </a:xfrm>
        </p:grpSpPr>
        <p:sp>
          <p:nvSpPr>
            <p:cNvPr id="5155" name="Google Shape;5155;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0"/>
          <p:cNvGrpSpPr/>
          <p:nvPr/>
        </p:nvGrpSpPr>
        <p:grpSpPr>
          <a:xfrm>
            <a:off x="3474265" y="2664728"/>
            <a:ext cx="375495" cy="370879"/>
            <a:chOff x="-37808850" y="3221575"/>
            <a:chExt cx="321375" cy="317425"/>
          </a:xfrm>
        </p:grpSpPr>
        <p:sp>
          <p:nvSpPr>
            <p:cNvPr id="5159" name="Google Shape;5159;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0"/>
          <p:cNvGrpSpPr/>
          <p:nvPr/>
        </p:nvGrpSpPr>
        <p:grpSpPr>
          <a:xfrm>
            <a:off x="3483038" y="3186759"/>
            <a:ext cx="372749" cy="241158"/>
            <a:chOff x="-37806500" y="3643030"/>
            <a:chExt cx="319025" cy="206400"/>
          </a:xfrm>
        </p:grpSpPr>
        <p:sp>
          <p:nvSpPr>
            <p:cNvPr id="5162" name="Google Shape;5162;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0"/>
          <p:cNvGrpSpPr/>
          <p:nvPr/>
        </p:nvGrpSpPr>
        <p:grpSpPr>
          <a:xfrm>
            <a:off x="3485346" y="3579056"/>
            <a:ext cx="368134" cy="371814"/>
            <a:chOff x="-37804925" y="3953450"/>
            <a:chExt cx="315075" cy="318225"/>
          </a:xfrm>
        </p:grpSpPr>
        <p:sp>
          <p:nvSpPr>
            <p:cNvPr id="5165" name="Google Shape;5165;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8" name="Google Shape;5168;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9" name="Google Shape;5169;p60"/>
          <p:cNvGrpSpPr/>
          <p:nvPr/>
        </p:nvGrpSpPr>
        <p:grpSpPr>
          <a:xfrm>
            <a:off x="4840364" y="1328538"/>
            <a:ext cx="355663" cy="308725"/>
            <a:chOff x="-28462125" y="3199700"/>
            <a:chExt cx="298550" cy="259150"/>
          </a:xfrm>
        </p:grpSpPr>
        <p:sp>
          <p:nvSpPr>
            <p:cNvPr id="5170" name="Google Shape;5170;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0"/>
          <p:cNvGrpSpPr/>
          <p:nvPr/>
        </p:nvGrpSpPr>
        <p:grpSpPr>
          <a:xfrm>
            <a:off x="4841317" y="1763228"/>
            <a:ext cx="353757" cy="352833"/>
            <a:chOff x="-28461325" y="3545475"/>
            <a:chExt cx="296950" cy="296175"/>
          </a:xfrm>
        </p:grpSpPr>
        <p:sp>
          <p:nvSpPr>
            <p:cNvPr id="5174" name="Google Shape;5174;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60"/>
          <p:cNvGrpSpPr/>
          <p:nvPr/>
        </p:nvGrpSpPr>
        <p:grpSpPr>
          <a:xfrm>
            <a:off x="4837550" y="2213272"/>
            <a:ext cx="361292" cy="352803"/>
            <a:chOff x="-28463700" y="3914875"/>
            <a:chExt cx="303275" cy="296150"/>
          </a:xfrm>
        </p:grpSpPr>
        <p:sp>
          <p:nvSpPr>
            <p:cNvPr id="5181" name="Google Shape;5181;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60"/>
          <p:cNvGrpSpPr/>
          <p:nvPr/>
        </p:nvGrpSpPr>
        <p:grpSpPr>
          <a:xfrm>
            <a:off x="7072335" y="1369355"/>
            <a:ext cx="351880" cy="227092"/>
            <a:chOff x="-26573400" y="3224125"/>
            <a:chExt cx="295375" cy="190625"/>
          </a:xfrm>
        </p:grpSpPr>
        <p:sp>
          <p:nvSpPr>
            <p:cNvPr id="5184" name="Google Shape;5184;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60"/>
          <p:cNvGrpSpPr/>
          <p:nvPr/>
        </p:nvGrpSpPr>
        <p:grpSpPr>
          <a:xfrm>
            <a:off x="7072335" y="1763690"/>
            <a:ext cx="351880" cy="351910"/>
            <a:chOff x="-26573400" y="3546250"/>
            <a:chExt cx="295375" cy="295400"/>
          </a:xfrm>
        </p:grpSpPr>
        <p:sp>
          <p:nvSpPr>
            <p:cNvPr id="5187" name="Google Shape;5187;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0"/>
          <p:cNvGrpSpPr/>
          <p:nvPr/>
        </p:nvGrpSpPr>
        <p:grpSpPr>
          <a:xfrm>
            <a:off x="7060615" y="2213599"/>
            <a:ext cx="375319" cy="352148"/>
            <a:chOff x="-26583625" y="3917025"/>
            <a:chExt cx="315050" cy="295600"/>
          </a:xfrm>
        </p:grpSpPr>
        <p:sp>
          <p:nvSpPr>
            <p:cNvPr id="5193" name="Google Shape;5193;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60"/>
          <p:cNvGrpSpPr/>
          <p:nvPr/>
        </p:nvGrpSpPr>
        <p:grpSpPr>
          <a:xfrm>
            <a:off x="5759130" y="3172629"/>
            <a:ext cx="289039" cy="352833"/>
            <a:chOff x="-24694925" y="3518700"/>
            <a:chExt cx="242625" cy="296175"/>
          </a:xfrm>
        </p:grpSpPr>
        <p:sp>
          <p:nvSpPr>
            <p:cNvPr id="5199" name="Google Shape;5199;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60"/>
          <p:cNvGrpSpPr/>
          <p:nvPr/>
        </p:nvGrpSpPr>
        <p:grpSpPr>
          <a:xfrm>
            <a:off x="5758668" y="3622657"/>
            <a:ext cx="289962" cy="352833"/>
            <a:chOff x="-24709100" y="3888875"/>
            <a:chExt cx="243400" cy="296175"/>
          </a:xfrm>
        </p:grpSpPr>
        <p:sp>
          <p:nvSpPr>
            <p:cNvPr id="5204" name="Google Shape;5204;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0"/>
          <p:cNvGrpSpPr/>
          <p:nvPr/>
        </p:nvGrpSpPr>
        <p:grpSpPr>
          <a:xfrm>
            <a:off x="7958668" y="2695320"/>
            <a:ext cx="356556" cy="349557"/>
            <a:chOff x="-22863675" y="3131775"/>
            <a:chExt cx="299300" cy="293425"/>
          </a:xfrm>
        </p:grpSpPr>
        <p:sp>
          <p:nvSpPr>
            <p:cNvPr id="5208" name="Google Shape;5208;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0"/>
          <p:cNvGrpSpPr/>
          <p:nvPr/>
        </p:nvGrpSpPr>
        <p:grpSpPr>
          <a:xfrm>
            <a:off x="5301532" y="1306499"/>
            <a:ext cx="310602" cy="352803"/>
            <a:chOff x="-28069875" y="3175300"/>
            <a:chExt cx="260725" cy="296150"/>
          </a:xfrm>
        </p:grpSpPr>
        <p:sp>
          <p:nvSpPr>
            <p:cNvPr id="5212" name="Google Shape;5212;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1" name="Google Shape;5221;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0"/>
          <p:cNvGrpSpPr/>
          <p:nvPr/>
        </p:nvGrpSpPr>
        <p:grpSpPr>
          <a:xfrm>
            <a:off x="5342810" y="2213733"/>
            <a:ext cx="228045" cy="351880"/>
            <a:chOff x="-28032075" y="3916450"/>
            <a:chExt cx="191425" cy="295375"/>
          </a:xfrm>
        </p:grpSpPr>
        <p:sp>
          <p:nvSpPr>
            <p:cNvPr id="5223" name="Google Shape;5223;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60"/>
          <p:cNvGrpSpPr/>
          <p:nvPr/>
        </p:nvGrpSpPr>
        <p:grpSpPr>
          <a:xfrm>
            <a:off x="7508157" y="1306484"/>
            <a:ext cx="352833" cy="352833"/>
            <a:chOff x="-26201650" y="3176075"/>
            <a:chExt cx="296175" cy="296175"/>
          </a:xfrm>
        </p:grpSpPr>
        <p:sp>
          <p:nvSpPr>
            <p:cNvPr id="5227" name="Google Shape;5227;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60"/>
          <p:cNvGrpSpPr/>
          <p:nvPr/>
        </p:nvGrpSpPr>
        <p:grpSpPr>
          <a:xfrm>
            <a:off x="7507680" y="1763705"/>
            <a:ext cx="353786" cy="351880"/>
            <a:chOff x="-26204800" y="3547050"/>
            <a:chExt cx="296975" cy="295375"/>
          </a:xfrm>
        </p:grpSpPr>
        <p:sp>
          <p:nvSpPr>
            <p:cNvPr id="5230" name="Google Shape;5230;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2" name="Google Shape;5232;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60"/>
          <p:cNvGrpSpPr/>
          <p:nvPr/>
        </p:nvGrpSpPr>
        <p:grpSpPr>
          <a:xfrm>
            <a:off x="6178935" y="2693683"/>
            <a:ext cx="345328" cy="352833"/>
            <a:chOff x="-24353875" y="3147725"/>
            <a:chExt cx="289875" cy="296175"/>
          </a:xfrm>
        </p:grpSpPr>
        <p:sp>
          <p:nvSpPr>
            <p:cNvPr id="5234" name="Google Shape;5234;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60"/>
          <p:cNvGrpSpPr/>
          <p:nvPr/>
        </p:nvGrpSpPr>
        <p:grpSpPr>
          <a:xfrm>
            <a:off x="6186917" y="3173090"/>
            <a:ext cx="329365" cy="351910"/>
            <a:chOff x="-24344425" y="3519475"/>
            <a:chExt cx="276475" cy="295400"/>
          </a:xfrm>
        </p:grpSpPr>
        <p:sp>
          <p:nvSpPr>
            <p:cNvPr id="5237" name="Google Shape;5237;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0"/>
          <p:cNvGrpSpPr/>
          <p:nvPr/>
        </p:nvGrpSpPr>
        <p:grpSpPr>
          <a:xfrm>
            <a:off x="6176597" y="3625010"/>
            <a:ext cx="350004" cy="348128"/>
            <a:chOff x="-24353075" y="3891250"/>
            <a:chExt cx="293800" cy="292225"/>
          </a:xfrm>
        </p:grpSpPr>
        <p:sp>
          <p:nvSpPr>
            <p:cNvPr id="5240" name="Google Shape;5240;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0"/>
          <p:cNvGrpSpPr/>
          <p:nvPr/>
        </p:nvGrpSpPr>
        <p:grpSpPr>
          <a:xfrm>
            <a:off x="7960068" y="3173313"/>
            <a:ext cx="353757" cy="351463"/>
            <a:chOff x="-22845575" y="3504075"/>
            <a:chExt cx="296950" cy="295025"/>
          </a:xfrm>
        </p:grpSpPr>
        <p:sp>
          <p:nvSpPr>
            <p:cNvPr id="5243" name="Google Shape;5243;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0"/>
          <p:cNvGrpSpPr/>
          <p:nvPr/>
        </p:nvGrpSpPr>
        <p:grpSpPr>
          <a:xfrm>
            <a:off x="5753249" y="1306961"/>
            <a:ext cx="299344" cy="351880"/>
            <a:chOff x="-27691025" y="3175300"/>
            <a:chExt cx="251275" cy="295375"/>
          </a:xfrm>
        </p:grpSpPr>
        <p:sp>
          <p:nvSpPr>
            <p:cNvPr id="5246" name="Google Shape;5246;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0"/>
          <p:cNvGrpSpPr/>
          <p:nvPr/>
        </p:nvGrpSpPr>
        <p:grpSpPr>
          <a:xfrm>
            <a:off x="5725566" y="1825637"/>
            <a:ext cx="354710" cy="228015"/>
            <a:chOff x="-27721750" y="3598250"/>
            <a:chExt cx="297750" cy="191400"/>
          </a:xfrm>
        </p:grpSpPr>
        <p:sp>
          <p:nvSpPr>
            <p:cNvPr id="5251" name="Google Shape;5251;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60"/>
          <p:cNvGrpSpPr/>
          <p:nvPr/>
        </p:nvGrpSpPr>
        <p:grpSpPr>
          <a:xfrm>
            <a:off x="5726966" y="2219183"/>
            <a:ext cx="351910" cy="340980"/>
            <a:chOff x="-27719400" y="3925600"/>
            <a:chExt cx="295400" cy="286225"/>
          </a:xfrm>
        </p:grpSpPr>
        <p:sp>
          <p:nvSpPr>
            <p:cNvPr id="5254" name="Google Shape;5254;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0"/>
          <p:cNvGrpSpPr/>
          <p:nvPr/>
        </p:nvGrpSpPr>
        <p:grpSpPr>
          <a:xfrm>
            <a:off x="7948238" y="1306023"/>
            <a:ext cx="353757" cy="353757"/>
            <a:chOff x="-25834600" y="3176875"/>
            <a:chExt cx="296950" cy="296950"/>
          </a:xfrm>
        </p:grpSpPr>
        <p:sp>
          <p:nvSpPr>
            <p:cNvPr id="5257" name="Google Shape;5257;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60"/>
          <p:cNvGrpSpPr/>
          <p:nvPr/>
        </p:nvGrpSpPr>
        <p:grpSpPr>
          <a:xfrm>
            <a:off x="7948238" y="1774024"/>
            <a:ext cx="353757" cy="331241"/>
            <a:chOff x="-25834600" y="3564375"/>
            <a:chExt cx="296950" cy="278050"/>
          </a:xfrm>
        </p:grpSpPr>
        <p:sp>
          <p:nvSpPr>
            <p:cNvPr id="5263" name="Google Shape;5263;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60"/>
          <p:cNvGrpSpPr/>
          <p:nvPr/>
        </p:nvGrpSpPr>
        <p:grpSpPr>
          <a:xfrm>
            <a:off x="7946362" y="2213376"/>
            <a:ext cx="357509" cy="352595"/>
            <a:chOff x="-25834600" y="3915850"/>
            <a:chExt cx="300100" cy="295975"/>
          </a:xfrm>
        </p:grpSpPr>
        <p:sp>
          <p:nvSpPr>
            <p:cNvPr id="5272" name="Google Shape;5272;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60"/>
          <p:cNvGrpSpPr/>
          <p:nvPr/>
        </p:nvGrpSpPr>
        <p:grpSpPr>
          <a:xfrm>
            <a:off x="6681790" y="2694606"/>
            <a:ext cx="228968" cy="350987"/>
            <a:chOff x="-23930925" y="3149300"/>
            <a:chExt cx="192200" cy="294625"/>
          </a:xfrm>
        </p:grpSpPr>
        <p:sp>
          <p:nvSpPr>
            <p:cNvPr id="5276" name="Google Shape;5276;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60"/>
          <p:cNvGrpSpPr/>
          <p:nvPr/>
        </p:nvGrpSpPr>
        <p:grpSpPr>
          <a:xfrm>
            <a:off x="6638620" y="3173090"/>
            <a:ext cx="315307" cy="351910"/>
            <a:chOff x="-23962425" y="3519475"/>
            <a:chExt cx="264675" cy="295400"/>
          </a:xfrm>
        </p:grpSpPr>
        <p:sp>
          <p:nvSpPr>
            <p:cNvPr id="5281" name="Google Shape;5281;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3" name="Google Shape;5283;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4" name="Google Shape;5284;p60"/>
          <p:cNvGrpSpPr/>
          <p:nvPr/>
        </p:nvGrpSpPr>
        <p:grpSpPr>
          <a:xfrm>
            <a:off x="8017295" y="3623134"/>
            <a:ext cx="239302" cy="351880"/>
            <a:chOff x="-22788075" y="3904625"/>
            <a:chExt cx="200875" cy="295375"/>
          </a:xfrm>
        </p:grpSpPr>
        <p:sp>
          <p:nvSpPr>
            <p:cNvPr id="5285" name="Google Shape;5285;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0"/>
          <p:cNvGrpSpPr/>
          <p:nvPr/>
        </p:nvGrpSpPr>
        <p:grpSpPr>
          <a:xfrm>
            <a:off x="6172593" y="1306499"/>
            <a:ext cx="354710" cy="352803"/>
            <a:chOff x="-27351575" y="3175300"/>
            <a:chExt cx="297750" cy="296150"/>
          </a:xfrm>
        </p:grpSpPr>
        <p:sp>
          <p:nvSpPr>
            <p:cNvPr id="5290" name="Google Shape;5290;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60"/>
          <p:cNvGrpSpPr/>
          <p:nvPr/>
        </p:nvGrpSpPr>
        <p:grpSpPr>
          <a:xfrm>
            <a:off x="6218402" y="1758809"/>
            <a:ext cx="269293" cy="353072"/>
            <a:chOff x="-27313750" y="3545275"/>
            <a:chExt cx="226050" cy="296375"/>
          </a:xfrm>
        </p:grpSpPr>
        <p:sp>
          <p:nvSpPr>
            <p:cNvPr id="5295" name="Google Shape;5295;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60"/>
          <p:cNvGrpSpPr/>
          <p:nvPr/>
        </p:nvGrpSpPr>
        <p:grpSpPr>
          <a:xfrm>
            <a:off x="6172593" y="2211380"/>
            <a:ext cx="354710" cy="356586"/>
            <a:chOff x="-27351575" y="3915650"/>
            <a:chExt cx="297750" cy="299325"/>
          </a:xfrm>
        </p:grpSpPr>
        <p:sp>
          <p:nvSpPr>
            <p:cNvPr id="5299" name="Google Shape;5299;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60"/>
          <p:cNvGrpSpPr/>
          <p:nvPr/>
        </p:nvGrpSpPr>
        <p:grpSpPr>
          <a:xfrm>
            <a:off x="4860084" y="2693579"/>
            <a:ext cx="319060" cy="353042"/>
            <a:chOff x="-25445525" y="3175900"/>
            <a:chExt cx="267825" cy="296350"/>
          </a:xfrm>
        </p:grpSpPr>
        <p:sp>
          <p:nvSpPr>
            <p:cNvPr id="5302" name="Google Shape;5302;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0"/>
          <p:cNvGrpSpPr/>
          <p:nvPr/>
        </p:nvGrpSpPr>
        <p:grpSpPr>
          <a:xfrm>
            <a:off x="4841797" y="3183902"/>
            <a:ext cx="355633" cy="330288"/>
            <a:chOff x="-25465200" y="3565175"/>
            <a:chExt cx="298525" cy="277250"/>
          </a:xfrm>
        </p:grpSpPr>
        <p:sp>
          <p:nvSpPr>
            <p:cNvPr id="5306" name="Google Shape;5306;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60"/>
          <p:cNvGrpSpPr/>
          <p:nvPr/>
        </p:nvGrpSpPr>
        <p:grpSpPr>
          <a:xfrm>
            <a:off x="4841336" y="3623432"/>
            <a:ext cx="356556" cy="351285"/>
            <a:chOff x="-25465200" y="3916150"/>
            <a:chExt cx="299300" cy="294875"/>
          </a:xfrm>
        </p:grpSpPr>
        <p:sp>
          <p:nvSpPr>
            <p:cNvPr id="5309" name="Google Shape;5309;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60"/>
          <p:cNvGrpSpPr/>
          <p:nvPr/>
        </p:nvGrpSpPr>
        <p:grpSpPr>
          <a:xfrm>
            <a:off x="7068775" y="2693698"/>
            <a:ext cx="351880" cy="352803"/>
            <a:chOff x="-23615075" y="3148525"/>
            <a:chExt cx="295375" cy="296150"/>
          </a:xfrm>
        </p:grpSpPr>
        <p:sp>
          <p:nvSpPr>
            <p:cNvPr id="5312" name="Google Shape;5312;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6" name="Google Shape;5316;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7" name="Google Shape;5317;p60"/>
          <p:cNvGrpSpPr/>
          <p:nvPr/>
        </p:nvGrpSpPr>
        <p:grpSpPr>
          <a:xfrm>
            <a:off x="7068299" y="3632977"/>
            <a:ext cx="352833" cy="332194"/>
            <a:chOff x="-23615075" y="3906200"/>
            <a:chExt cx="296175" cy="278850"/>
          </a:xfrm>
        </p:grpSpPr>
        <p:sp>
          <p:nvSpPr>
            <p:cNvPr id="5318" name="Google Shape;5318;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1" name="Google Shape;5321;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2" name="Google Shape;5322;p60"/>
          <p:cNvGrpSpPr/>
          <p:nvPr/>
        </p:nvGrpSpPr>
        <p:grpSpPr>
          <a:xfrm>
            <a:off x="6617268" y="1306618"/>
            <a:ext cx="353757" cy="352565"/>
            <a:chOff x="-26980600" y="3175500"/>
            <a:chExt cx="296950" cy="295950"/>
          </a:xfrm>
        </p:grpSpPr>
        <p:sp>
          <p:nvSpPr>
            <p:cNvPr id="5323" name="Google Shape;5323;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60"/>
          <p:cNvGrpSpPr/>
          <p:nvPr/>
        </p:nvGrpSpPr>
        <p:grpSpPr>
          <a:xfrm>
            <a:off x="6617744" y="2245154"/>
            <a:ext cx="352803" cy="289039"/>
            <a:chOff x="-26981375" y="3951875"/>
            <a:chExt cx="296150" cy="242625"/>
          </a:xfrm>
        </p:grpSpPr>
        <p:sp>
          <p:nvSpPr>
            <p:cNvPr id="5328" name="Google Shape;5328;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0"/>
          <p:cNvGrpSpPr/>
          <p:nvPr/>
        </p:nvGrpSpPr>
        <p:grpSpPr>
          <a:xfrm>
            <a:off x="5282787" y="2692745"/>
            <a:ext cx="351910" cy="354710"/>
            <a:chOff x="-25094250" y="3176075"/>
            <a:chExt cx="295400" cy="297750"/>
          </a:xfrm>
        </p:grpSpPr>
        <p:sp>
          <p:nvSpPr>
            <p:cNvPr id="5332" name="Google Shape;5332;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60"/>
          <p:cNvGrpSpPr/>
          <p:nvPr/>
        </p:nvGrpSpPr>
        <p:grpSpPr>
          <a:xfrm>
            <a:off x="5282787" y="3173106"/>
            <a:ext cx="351910" cy="351880"/>
            <a:chOff x="-25094250" y="3547050"/>
            <a:chExt cx="295400" cy="295375"/>
          </a:xfrm>
        </p:grpSpPr>
        <p:sp>
          <p:nvSpPr>
            <p:cNvPr id="5336" name="Google Shape;5336;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1" name="Google Shape;5341;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60"/>
          <p:cNvGrpSpPr/>
          <p:nvPr/>
        </p:nvGrpSpPr>
        <p:grpSpPr>
          <a:xfrm>
            <a:off x="7514864" y="2693698"/>
            <a:ext cx="352803" cy="352803"/>
            <a:chOff x="-23245675" y="3148525"/>
            <a:chExt cx="296150" cy="296150"/>
          </a:xfrm>
        </p:grpSpPr>
        <p:sp>
          <p:nvSpPr>
            <p:cNvPr id="5343" name="Google Shape;5343;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60"/>
          <p:cNvGrpSpPr/>
          <p:nvPr/>
        </p:nvGrpSpPr>
        <p:grpSpPr>
          <a:xfrm>
            <a:off x="7515325" y="3622672"/>
            <a:ext cx="351880" cy="352803"/>
            <a:chOff x="-23244900" y="3888100"/>
            <a:chExt cx="295375" cy="296150"/>
          </a:xfrm>
        </p:grpSpPr>
        <p:sp>
          <p:nvSpPr>
            <p:cNvPr id="5348" name="Google Shape;5348;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9" name="Google Shape;5359;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361" name="Google Shape;5361;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3C78-1BC6-9DC3-F5F9-F6BCAACB634B}"/>
              </a:ext>
            </a:extLst>
          </p:cNvPr>
          <p:cNvSpPr>
            <a:spLocks noGrp="1"/>
          </p:cNvSpPr>
          <p:nvPr>
            <p:ph type="title"/>
          </p:nvPr>
        </p:nvSpPr>
        <p:spPr>
          <a:xfrm>
            <a:off x="720000" y="95620"/>
            <a:ext cx="7704000" cy="572700"/>
          </a:xfrm>
        </p:spPr>
        <p:txBody>
          <a:bodyPr/>
          <a:lstStyle/>
          <a:p>
            <a:pPr algn="ctr"/>
            <a:r>
              <a:rPr lang="en-IN" dirty="0"/>
              <a:t>Existing System</a:t>
            </a:r>
          </a:p>
        </p:txBody>
      </p:sp>
      <p:sp>
        <p:nvSpPr>
          <p:cNvPr id="3" name="TextBox 2">
            <a:extLst>
              <a:ext uri="{FF2B5EF4-FFF2-40B4-BE49-F238E27FC236}">
                <a16:creationId xmlns:a16="http://schemas.microsoft.com/office/drawing/2014/main" id="{F69A77B7-9658-79B6-9DF6-0972961234EB}"/>
              </a:ext>
            </a:extLst>
          </p:cNvPr>
          <p:cNvSpPr txBox="1"/>
          <p:nvPr/>
        </p:nvSpPr>
        <p:spPr>
          <a:xfrm>
            <a:off x="639337" y="705297"/>
            <a:ext cx="7784663" cy="44382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Stroke is a leading cause of death and long-term disability worldwide, affecting millions annually. It can lead to severe neurological damage if not treated promptly.</a:t>
            </a:r>
          </a:p>
          <a:p>
            <a:pPr marL="285750" indent="-285750">
              <a:lnSpc>
                <a:spcPct val="150000"/>
              </a:lnSpc>
              <a:buFont typeface="Arial" panose="020B0604020202020204" pitchFamily="34" charset="0"/>
              <a:buChar char="•"/>
            </a:pPr>
            <a:r>
              <a:rPr lang="en-US" sz="1600" dirty="0"/>
              <a:t>The early diagnosis of strokes can create a greater impact on </a:t>
            </a:r>
            <a:r>
              <a:rPr lang="en-IN" sz="1600" dirty="0"/>
              <a:t>patient outcomes.</a:t>
            </a:r>
            <a:endParaRPr lang="en-US" sz="1600" dirty="0"/>
          </a:p>
          <a:p>
            <a:pPr marL="285750" indent="-285750">
              <a:lnSpc>
                <a:spcPct val="150000"/>
              </a:lnSpc>
              <a:buFont typeface="Arial" panose="020B0604020202020204" pitchFamily="34" charset="0"/>
              <a:buChar char="•"/>
            </a:pPr>
            <a:r>
              <a:rPr lang="en-US" sz="1600" dirty="0"/>
              <a:t>Currently, the identification of strokes heavily depends on the visual examination of neuroimages (e.g., CT or MRI scans) by radiologists and medical professionals. These images are often subject to varying interpretations depending on the skill and experience of the professional involved.</a:t>
            </a:r>
          </a:p>
          <a:p>
            <a:pPr marL="285750" indent="-285750">
              <a:lnSpc>
                <a:spcPct val="150000"/>
              </a:lnSpc>
              <a:buFont typeface="Arial" panose="020B0604020202020204" pitchFamily="34" charset="0"/>
              <a:buChar char="•"/>
            </a:pPr>
            <a:r>
              <a:rPr lang="en-US" sz="1600" dirty="0"/>
              <a:t>Stroke identification is a time-sensitive process. Manual interpretation of images may result in delays, especially in emergency situations. The longer the delay in diagnosis, the greater the risk of permanent damage to the brain.</a:t>
            </a:r>
          </a:p>
          <a:p>
            <a:pPr marL="285750" indent="-285750">
              <a:lnSpc>
                <a:spcPct val="150000"/>
              </a:lnSpc>
              <a:buFont typeface="Arial" panose="020B0604020202020204" pitchFamily="34" charset="0"/>
              <a:buChar char="•"/>
            </a:pPr>
            <a:endParaRPr lang="en-IN" sz="1600" dirty="0"/>
          </a:p>
        </p:txBody>
      </p:sp>
    </p:spTree>
    <p:extLst>
      <p:ext uri="{BB962C8B-B14F-4D97-AF65-F5344CB8AC3E}">
        <p14:creationId xmlns:p14="http://schemas.microsoft.com/office/powerpoint/2010/main" val="201985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65"/>
        <p:cNvGrpSpPr/>
        <p:nvPr/>
      </p:nvGrpSpPr>
      <p:grpSpPr>
        <a:xfrm>
          <a:off x="0" y="0"/>
          <a:ext cx="0" cy="0"/>
          <a:chOff x="0" y="0"/>
          <a:chExt cx="0" cy="0"/>
        </a:xfrm>
      </p:grpSpPr>
      <p:sp>
        <p:nvSpPr>
          <p:cNvPr id="5366" name="Google Shape;5366;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1"/>
          <p:cNvGrpSpPr/>
          <p:nvPr/>
        </p:nvGrpSpPr>
        <p:grpSpPr>
          <a:xfrm>
            <a:off x="832654" y="1819647"/>
            <a:ext cx="367261" cy="367261"/>
            <a:chOff x="-65145700" y="3727425"/>
            <a:chExt cx="317425" cy="317425"/>
          </a:xfrm>
        </p:grpSpPr>
        <p:sp>
          <p:nvSpPr>
            <p:cNvPr id="5368" name="Google Shape;5368;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61"/>
          <p:cNvGrpSpPr/>
          <p:nvPr/>
        </p:nvGrpSpPr>
        <p:grpSpPr>
          <a:xfrm>
            <a:off x="835851" y="2248561"/>
            <a:ext cx="360868" cy="367261"/>
            <a:chOff x="-65144125" y="4094450"/>
            <a:chExt cx="311900" cy="317425"/>
          </a:xfrm>
        </p:grpSpPr>
        <p:sp>
          <p:nvSpPr>
            <p:cNvPr id="5371" name="Google Shape;5371;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61"/>
          <p:cNvGrpSpPr/>
          <p:nvPr/>
        </p:nvGrpSpPr>
        <p:grpSpPr>
          <a:xfrm>
            <a:off x="3039420" y="1819256"/>
            <a:ext cx="370645" cy="368042"/>
            <a:chOff x="-63250675" y="3744075"/>
            <a:chExt cx="320350" cy="318100"/>
          </a:xfrm>
        </p:grpSpPr>
        <p:sp>
          <p:nvSpPr>
            <p:cNvPr id="5376" name="Google Shape;5376;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61"/>
          <p:cNvGrpSpPr/>
          <p:nvPr/>
        </p:nvGrpSpPr>
        <p:grpSpPr>
          <a:xfrm>
            <a:off x="3041112" y="2248561"/>
            <a:ext cx="367261" cy="367261"/>
            <a:chOff x="-63250675" y="4110200"/>
            <a:chExt cx="317425" cy="317425"/>
          </a:xfrm>
        </p:grpSpPr>
        <p:sp>
          <p:nvSpPr>
            <p:cNvPr id="5380" name="Google Shape;5380;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61"/>
          <p:cNvGrpSpPr/>
          <p:nvPr/>
        </p:nvGrpSpPr>
        <p:grpSpPr>
          <a:xfrm>
            <a:off x="1720159" y="2745656"/>
            <a:ext cx="359075" cy="358844"/>
            <a:chOff x="-61351725" y="3372400"/>
            <a:chExt cx="310350" cy="310150"/>
          </a:xfrm>
        </p:grpSpPr>
        <p:sp>
          <p:nvSpPr>
            <p:cNvPr id="5390" name="Google Shape;5390;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61"/>
          <p:cNvGrpSpPr/>
          <p:nvPr/>
        </p:nvGrpSpPr>
        <p:grpSpPr>
          <a:xfrm>
            <a:off x="1716514" y="3208713"/>
            <a:ext cx="366364" cy="333534"/>
            <a:chOff x="-61354875" y="3751050"/>
            <a:chExt cx="316650" cy="288275"/>
          </a:xfrm>
        </p:grpSpPr>
        <p:sp>
          <p:nvSpPr>
            <p:cNvPr id="5394" name="Google Shape;5394;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61"/>
          <p:cNvGrpSpPr/>
          <p:nvPr/>
        </p:nvGrpSpPr>
        <p:grpSpPr>
          <a:xfrm>
            <a:off x="1716514" y="3650352"/>
            <a:ext cx="366364" cy="367290"/>
            <a:chOff x="-61354875" y="4101525"/>
            <a:chExt cx="316650" cy="317450"/>
          </a:xfrm>
        </p:grpSpPr>
        <p:sp>
          <p:nvSpPr>
            <p:cNvPr id="5398" name="Google Shape;5398;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61"/>
          <p:cNvGrpSpPr/>
          <p:nvPr/>
        </p:nvGrpSpPr>
        <p:grpSpPr>
          <a:xfrm>
            <a:off x="3932949" y="2742228"/>
            <a:ext cx="368157" cy="365699"/>
            <a:chOff x="-59470075" y="3308975"/>
            <a:chExt cx="318200" cy="316075"/>
          </a:xfrm>
        </p:grpSpPr>
        <p:sp>
          <p:nvSpPr>
            <p:cNvPr id="5401" name="Google Shape;5401;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61"/>
          <p:cNvGrpSpPr/>
          <p:nvPr/>
        </p:nvGrpSpPr>
        <p:grpSpPr>
          <a:xfrm>
            <a:off x="1278379" y="1377933"/>
            <a:ext cx="367261" cy="364686"/>
            <a:chOff x="-64781025" y="3361050"/>
            <a:chExt cx="317425" cy="315200"/>
          </a:xfrm>
        </p:grpSpPr>
        <p:sp>
          <p:nvSpPr>
            <p:cNvPr id="5411" name="Google Shape;5411;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5" name="Google Shape;5415;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8" name="Google Shape;5418;p61"/>
          <p:cNvGrpSpPr/>
          <p:nvPr/>
        </p:nvGrpSpPr>
        <p:grpSpPr>
          <a:xfrm>
            <a:off x="3482779" y="1819372"/>
            <a:ext cx="382765" cy="367810"/>
            <a:chOff x="-62890750" y="3747425"/>
            <a:chExt cx="330825" cy="317900"/>
          </a:xfrm>
        </p:grpSpPr>
        <p:sp>
          <p:nvSpPr>
            <p:cNvPr id="5419" name="Google Shape;5419;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61"/>
          <p:cNvGrpSpPr/>
          <p:nvPr/>
        </p:nvGrpSpPr>
        <p:grpSpPr>
          <a:xfrm>
            <a:off x="3490531" y="2249009"/>
            <a:ext cx="367261" cy="366364"/>
            <a:chOff x="-62884425" y="4111775"/>
            <a:chExt cx="317425" cy="316650"/>
          </a:xfrm>
        </p:grpSpPr>
        <p:sp>
          <p:nvSpPr>
            <p:cNvPr id="5434" name="Google Shape;5434;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61"/>
          <p:cNvGrpSpPr/>
          <p:nvPr/>
        </p:nvGrpSpPr>
        <p:grpSpPr>
          <a:xfrm>
            <a:off x="2163165" y="2745078"/>
            <a:ext cx="365438" cy="360001"/>
            <a:chOff x="-60991775" y="3376900"/>
            <a:chExt cx="315850" cy="311150"/>
          </a:xfrm>
        </p:grpSpPr>
        <p:sp>
          <p:nvSpPr>
            <p:cNvPr id="5437" name="Google Shape;5437;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61"/>
          <p:cNvGrpSpPr/>
          <p:nvPr/>
        </p:nvGrpSpPr>
        <p:grpSpPr>
          <a:xfrm>
            <a:off x="2162702" y="3195942"/>
            <a:ext cx="366364" cy="359075"/>
            <a:chOff x="-60988625" y="3740800"/>
            <a:chExt cx="316650" cy="310350"/>
          </a:xfrm>
        </p:grpSpPr>
        <p:sp>
          <p:nvSpPr>
            <p:cNvPr id="5441" name="Google Shape;5441;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61"/>
          <p:cNvGrpSpPr/>
          <p:nvPr/>
        </p:nvGrpSpPr>
        <p:grpSpPr>
          <a:xfrm>
            <a:off x="2162702" y="3651393"/>
            <a:ext cx="366364" cy="365207"/>
            <a:chOff x="-60987850" y="4100950"/>
            <a:chExt cx="316650" cy="315650"/>
          </a:xfrm>
        </p:grpSpPr>
        <p:sp>
          <p:nvSpPr>
            <p:cNvPr id="5445" name="Google Shape;5445;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1"/>
          <p:cNvGrpSpPr/>
          <p:nvPr/>
        </p:nvGrpSpPr>
        <p:grpSpPr>
          <a:xfrm>
            <a:off x="3932486" y="3196853"/>
            <a:ext cx="369083" cy="357253"/>
            <a:chOff x="-59447250" y="3706150"/>
            <a:chExt cx="319000" cy="308775"/>
          </a:xfrm>
        </p:grpSpPr>
        <p:sp>
          <p:nvSpPr>
            <p:cNvPr id="5451" name="Google Shape;5451;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1"/>
          <p:cNvGrpSpPr/>
          <p:nvPr/>
        </p:nvGrpSpPr>
        <p:grpSpPr>
          <a:xfrm>
            <a:off x="1721214" y="1378164"/>
            <a:ext cx="368186" cy="364224"/>
            <a:chOff x="-64406125" y="3362225"/>
            <a:chExt cx="318225" cy="314800"/>
          </a:xfrm>
        </p:grpSpPr>
        <p:sp>
          <p:nvSpPr>
            <p:cNvPr id="5456" name="Google Shape;5456;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8" name="Google Shape;5458;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9" name="Google Shape;5459;p61"/>
          <p:cNvGrpSpPr/>
          <p:nvPr/>
        </p:nvGrpSpPr>
        <p:grpSpPr>
          <a:xfrm>
            <a:off x="1721677" y="2249009"/>
            <a:ext cx="367261" cy="366364"/>
            <a:chOff x="-64410850" y="4094450"/>
            <a:chExt cx="317425" cy="316650"/>
          </a:xfrm>
        </p:grpSpPr>
        <p:sp>
          <p:nvSpPr>
            <p:cNvPr id="5460" name="Google Shape;5460;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3" name="Google Shape;5463;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4" name="Google Shape;5464;p61"/>
          <p:cNvGrpSpPr/>
          <p:nvPr/>
        </p:nvGrpSpPr>
        <p:grpSpPr>
          <a:xfrm>
            <a:off x="3943225" y="1819083"/>
            <a:ext cx="365467" cy="368389"/>
            <a:chOff x="-62516625" y="3743175"/>
            <a:chExt cx="315875" cy="318400"/>
          </a:xfrm>
        </p:grpSpPr>
        <p:sp>
          <p:nvSpPr>
            <p:cNvPr id="5465" name="Google Shape;5465;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1"/>
          <p:cNvGrpSpPr/>
          <p:nvPr/>
        </p:nvGrpSpPr>
        <p:grpSpPr>
          <a:xfrm>
            <a:off x="3950065" y="2269054"/>
            <a:ext cx="351786" cy="326274"/>
            <a:chOff x="-62511900" y="4129100"/>
            <a:chExt cx="304050" cy="282000"/>
          </a:xfrm>
        </p:grpSpPr>
        <p:sp>
          <p:nvSpPr>
            <p:cNvPr id="5468" name="Google Shape;5468;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61"/>
          <p:cNvGrpSpPr/>
          <p:nvPr/>
        </p:nvGrpSpPr>
        <p:grpSpPr>
          <a:xfrm>
            <a:off x="2628187" y="2741448"/>
            <a:ext cx="310770" cy="367261"/>
            <a:chOff x="-60597975" y="3367475"/>
            <a:chExt cx="268600" cy="317425"/>
          </a:xfrm>
        </p:grpSpPr>
        <p:sp>
          <p:nvSpPr>
            <p:cNvPr id="5474" name="Google Shape;5474;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9" name="Google Shape;5479;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0" name="Google Shape;5480;p61"/>
          <p:cNvGrpSpPr/>
          <p:nvPr/>
        </p:nvGrpSpPr>
        <p:grpSpPr>
          <a:xfrm>
            <a:off x="2600390" y="3702764"/>
            <a:ext cx="366364" cy="262465"/>
            <a:chOff x="-60621600" y="4145650"/>
            <a:chExt cx="316650" cy="226850"/>
          </a:xfrm>
        </p:grpSpPr>
        <p:sp>
          <p:nvSpPr>
            <p:cNvPr id="5481" name="Google Shape;5481;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1"/>
          <p:cNvGrpSpPr/>
          <p:nvPr/>
        </p:nvGrpSpPr>
        <p:grpSpPr>
          <a:xfrm>
            <a:off x="3937042" y="3651263"/>
            <a:ext cx="359972" cy="365467"/>
            <a:chOff x="-59400775" y="4084200"/>
            <a:chExt cx="311125" cy="315875"/>
          </a:xfrm>
        </p:grpSpPr>
        <p:sp>
          <p:nvSpPr>
            <p:cNvPr id="5485" name="Google Shape;5485;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61"/>
          <p:cNvGrpSpPr/>
          <p:nvPr/>
        </p:nvGrpSpPr>
        <p:grpSpPr>
          <a:xfrm>
            <a:off x="2161136" y="1377094"/>
            <a:ext cx="365438" cy="366364"/>
            <a:chOff x="-64044600" y="3360375"/>
            <a:chExt cx="315850" cy="316650"/>
          </a:xfrm>
        </p:grpSpPr>
        <p:sp>
          <p:nvSpPr>
            <p:cNvPr id="5492" name="Google Shape;5492;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61"/>
          <p:cNvGrpSpPr/>
          <p:nvPr/>
        </p:nvGrpSpPr>
        <p:grpSpPr>
          <a:xfrm>
            <a:off x="2187559" y="1819647"/>
            <a:ext cx="312592" cy="367261"/>
            <a:chOff x="-64022550" y="3727425"/>
            <a:chExt cx="270175" cy="317425"/>
          </a:xfrm>
        </p:grpSpPr>
        <p:sp>
          <p:nvSpPr>
            <p:cNvPr id="5496" name="Google Shape;5496;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1"/>
          <p:cNvGrpSpPr/>
          <p:nvPr/>
        </p:nvGrpSpPr>
        <p:grpSpPr>
          <a:xfrm>
            <a:off x="2211697" y="2248547"/>
            <a:ext cx="264317" cy="367290"/>
            <a:chOff x="-64001300" y="4093650"/>
            <a:chExt cx="228450" cy="317450"/>
          </a:xfrm>
        </p:grpSpPr>
        <p:sp>
          <p:nvSpPr>
            <p:cNvPr id="5500" name="Google Shape;5500;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1"/>
          <p:cNvGrpSpPr/>
          <p:nvPr/>
        </p:nvGrpSpPr>
        <p:grpSpPr>
          <a:xfrm>
            <a:off x="830701" y="2741838"/>
            <a:ext cx="359972" cy="366480"/>
            <a:chOff x="-62148800" y="3377700"/>
            <a:chExt cx="311125" cy="316750"/>
          </a:xfrm>
        </p:grpSpPr>
        <p:sp>
          <p:nvSpPr>
            <p:cNvPr id="5505" name="Google Shape;5505;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61"/>
          <p:cNvGrpSpPr/>
          <p:nvPr/>
        </p:nvGrpSpPr>
        <p:grpSpPr>
          <a:xfrm>
            <a:off x="826608" y="3191835"/>
            <a:ext cx="368157" cy="367290"/>
            <a:chOff x="-62154300" y="3743950"/>
            <a:chExt cx="318200" cy="317450"/>
          </a:xfrm>
        </p:grpSpPr>
        <p:sp>
          <p:nvSpPr>
            <p:cNvPr id="5508" name="Google Shape;5508;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1"/>
          <p:cNvGrpSpPr/>
          <p:nvPr/>
        </p:nvGrpSpPr>
        <p:grpSpPr>
          <a:xfrm>
            <a:off x="826594" y="3650815"/>
            <a:ext cx="368186" cy="366364"/>
            <a:chOff x="-62151950" y="4111775"/>
            <a:chExt cx="318225" cy="316650"/>
          </a:xfrm>
        </p:grpSpPr>
        <p:sp>
          <p:nvSpPr>
            <p:cNvPr id="5511" name="Google Shape;5511;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1"/>
          <p:cNvGrpSpPr/>
          <p:nvPr/>
        </p:nvGrpSpPr>
        <p:grpSpPr>
          <a:xfrm>
            <a:off x="3045218" y="2741361"/>
            <a:ext cx="368157" cy="367434"/>
            <a:chOff x="-60254550" y="3367325"/>
            <a:chExt cx="318200" cy="317575"/>
          </a:xfrm>
        </p:grpSpPr>
        <p:sp>
          <p:nvSpPr>
            <p:cNvPr id="5516" name="Google Shape;5516;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61"/>
          <p:cNvGrpSpPr/>
          <p:nvPr/>
        </p:nvGrpSpPr>
        <p:grpSpPr>
          <a:xfrm>
            <a:off x="3046115" y="3192355"/>
            <a:ext cx="366364" cy="366248"/>
            <a:chOff x="-60255350" y="3733825"/>
            <a:chExt cx="316650" cy="316550"/>
          </a:xfrm>
        </p:grpSpPr>
        <p:sp>
          <p:nvSpPr>
            <p:cNvPr id="5521" name="Google Shape;5521;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61"/>
          <p:cNvGrpSpPr/>
          <p:nvPr/>
        </p:nvGrpSpPr>
        <p:grpSpPr>
          <a:xfrm>
            <a:off x="3073912" y="3651263"/>
            <a:ext cx="310770" cy="365467"/>
            <a:chOff x="-60232500" y="4101525"/>
            <a:chExt cx="268600" cy="315875"/>
          </a:xfrm>
        </p:grpSpPr>
        <p:sp>
          <p:nvSpPr>
            <p:cNvPr id="5529" name="Google Shape;5529;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1" name="Google Shape;5531;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61"/>
          <p:cNvGrpSpPr/>
          <p:nvPr/>
        </p:nvGrpSpPr>
        <p:grpSpPr>
          <a:xfrm>
            <a:off x="2606912" y="1377094"/>
            <a:ext cx="368186" cy="366364"/>
            <a:chOff x="-63679950" y="3360375"/>
            <a:chExt cx="318225" cy="316650"/>
          </a:xfrm>
        </p:grpSpPr>
        <p:sp>
          <p:nvSpPr>
            <p:cNvPr id="5533" name="Google Shape;5533;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7" name="Google Shape;5537;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8" name="Google Shape;5538;p61"/>
          <p:cNvGrpSpPr/>
          <p:nvPr/>
        </p:nvGrpSpPr>
        <p:grpSpPr>
          <a:xfrm>
            <a:off x="2605539" y="2248431"/>
            <a:ext cx="370934" cy="367521"/>
            <a:chOff x="-63679950" y="4093450"/>
            <a:chExt cx="320600" cy="317650"/>
          </a:xfrm>
        </p:grpSpPr>
        <p:sp>
          <p:nvSpPr>
            <p:cNvPr id="5539" name="Google Shape;5539;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1"/>
          <p:cNvGrpSpPr/>
          <p:nvPr/>
        </p:nvGrpSpPr>
        <p:grpSpPr>
          <a:xfrm>
            <a:off x="1265656" y="2741433"/>
            <a:ext cx="366364" cy="367290"/>
            <a:chOff x="-61784125" y="3377700"/>
            <a:chExt cx="316650" cy="317450"/>
          </a:xfrm>
        </p:grpSpPr>
        <p:sp>
          <p:nvSpPr>
            <p:cNvPr id="5543" name="Google Shape;5543;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61"/>
          <p:cNvGrpSpPr/>
          <p:nvPr/>
        </p:nvGrpSpPr>
        <p:grpSpPr>
          <a:xfrm>
            <a:off x="1265656" y="3191835"/>
            <a:ext cx="366364" cy="367290"/>
            <a:chOff x="-61783350" y="3743950"/>
            <a:chExt cx="316650" cy="317450"/>
          </a:xfrm>
        </p:grpSpPr>
        <p:sp>
          <p:nvSpPr>
            <p:cNvPr id="5551" name="Google Shape;5551;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3" name="Google Shape;5553;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61"/>
          <p:cNvGrpSpPr/>
          <p:nvPr/>
        </p:nvGrpSpPr>
        <p:grpSpPr>
          <a:xfrm>
            <a:off x="3487080" y="3651668"/>
            <a:ext cx="369112" cy="364657"/>
            <a:chOff x="-59869425" y="4102225"/>
            <a:chExt cx="319025" cy="315175"/>
          </a:xfrm>
        </p:grpSpPr>
        <p:sp>
          <p:nvSpPr>
            <p:cNvPr id="5557" name="Google Shape;5557;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1"/>
          <p:cNvGrpSpPr/>
          <p:nvPr/>
        </p:nvGrpSpPr>
        <p:grpSpPr>
          <a:xfrm>
            <a:off x="2605883" y="4120490"/>
            <a:ext cx="366364" cy="365467"/>
            <a:chOff x="-59029025" y="3711650"/>
            <a:chExt cx="316650" cy="315875"/>
          </a:xfrm>
        </p:grpSpPr>
        <p:sp>
          <p:nvSpPr>
            <p:cNvPr id="5562" name="Google Shape;5562;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61"/>
          <p:cNvGrpSpPr/>
          <p:nvPr/>
        </p:nvGrpSpPr>
        <p:grpSpPr>
          <a:xfrm>
            <a:off x="4841373" y="1398014"/>
            <a:ext cx="351940" cy="348188"/>
            <a:chOff x="581525" y="3254850"/>
            <a:chExt cx="297750" cy="294575"/>
          </a:xfrm>
        </p:grpSpPr>
        <p:sp>
          <p:nvSpPr>
            <p:cNvPr id="5570" name="Google Shape;5570;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1"/>
          <p:cNvGrpSpPr/>
          <p:nvPr/>
        </p:nvGrpSpPr>
        <p:grpSpPr>
          <a:xfrm>
            <a:off x="4840442" y="1836950"/>
            <a:ext cx="353802" cy="351497"/>
            <a:chOff x="580725" y="3617925"/>
            <a:chExt cx="299325" cy="297375"/>
          </a:xfrm>
        </p:grpSpPr>
        <p:sp>
          <p:nvSpPr>
            <p:cNvPr id="5574" name="Google Shape;5574;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1"/>
          <p:cNvGrpSpPr/>
          <p:nvPr/>
        </p:nvGrpSpPr>
        <p:grpSpPr>
          <a:xfrm>
            <a:off x="4842304" y="2284140"/>
            <a:ext cx="350079" cy="350079"/>
            <a:chOff x="583100" y="3982600"/>
            <a:chExt cx="296175" cy="296175"/>
          </a:xfrm>
        </p:grpSpPr>
        <p:sp>
          <p:nvSpPr>
            <p:cNvPr id="5580" name="Google Shape;5580;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1"/>
          <p:cNvGrpSpPr/>
          <p:nvPr/>
        </p:nvGrpSpPr>
        <p:grpSpPr>
          <a:xfrm>
            <a:off x="7074918" y="1397764"/>
            <a:ext cx="307231" cy="348690"/>
            <a:chOff x="2423775" y="3226875"/>
            <a:chExt cx="259925" cy="295000"/>
          </a:xfrm>
        </p:grpSpPr>
        <p:sp>
          <p:nvSpPr>
            <p:cNvPr id="5588" name="Google Shape;5588;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61"/>
          <p:cNvGrpSpPr/>
          <p:nvPr/>
        </p:nvGrpSpPr>
        <p:grpSpPr>
          <a:xfrm>
            <a:off x="7052106" y="1839049"/>
            <a:ext cx="352857" cy="347301"/>
            <a:chOff x="2404875" y="3592725"/>
            <a:chExt cx="298525" cy="293825"/>
          </a:xfrm>
        </p:grpSpPr>
        <p:sp>
          <p:nvSpPr>
            <p:cNvPr id="5592" name="Google Shape;5592;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1"/>
          <p:cNvGrpSpPr/>
          <p:nvPr/>
        </p:nvGrpSpPr>
        <p:grpSpPr>
          <a:xfrm>
            <a:off x="7053036" y="2284614"/>
            <a:ext cx="350995" cy="349133"/>
            <a:chOff x="2404875" y="3955825"/>
            <a:chExt cx="296950" cy="295375"/>
          </a:xfrm>
        </p:grpSpPr>
        <p:sp>
          <p:nvSpPr>
            <p:cNvPr id="5596" name="Google Shape;5596;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1"/>
          <p:cNvGrpSpPr/>
          <p:nvPr/>
        </p:nvGrpSpPr>
        <p:grpSpPr>
          <a:xfrm>
            <a:off x="5747016" y="2748808"/>
            <a:ext cx="349163" cy="350079"/>
            <a:chOff x="4263650" y="3235150"/>
            <a:chExt cx="295400" cy="296175"/>
          </a:xfrm>
        </p:grpSpPr>
        <p:sp>
          <p:nvSpPr>
            <p:cNvPr id="5601" name="Google Shape;5601;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61"/>
          <p:cNvGrpSpPr/>
          <p:nvPr/>
        </p:nvGrpSpPr>
        <p:grpSpPr>
          <a:xfrm>
            <a:off x="5744696" y="3207969"/>
            <a:ext cx="353802" cy="327739"/>
            <a:chOff x="4266025" y="3609275"/>
            <a:chExt cx="299325" cy="277275"/>
          </a:xfrm>
        </p:grpSpPr>
        <p:sp>
          <p:nvSpPr>
            <p:cNvPr id="5607" name="Google Shape;5607;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1"/>
          <p:cNvGrpSpPr/>
          <p:nvPr/>
        </p:nvGrpSpPr>
        <p:grpSpPr>
          <a:xfrm>
            <a:off x="5745154" y="3673356"/>
            <a:ext cx="352886" cy="349133"/>
            <a:chOff x="4263650" y="3963700"/>
            <a:chExt cx="298550" cy="295375"/>
          </a:xfrm>
        </p:grpSpPr>
        <p:sp>
          <p:nvSpPr>
            <p:cNvPr id="5610" name="Google Shape;5610;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61"/>
          <p:cNvGrpSpPr/>
          <p:nvPr/>
        </p:nvGrpSpPr>
        <p:grpSpPr>
          <a:xfrm>
            <a:off x="8023491" y="2748809"/>
            <a:ext cx="226264" cy="350079"/>
            <a:chOff x="6164975" y="3211525"/>
            <a:chExt cx="191425" cy="296175"/>
          </a:xfrm>
        </p:grpSpPr>
        <p:sp>
          <p:nvSpPr>
            <p:cNvPr id="5618" name="Google Shape;5618;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61"/>
          <p:cNvGrpSpPr/>
          <p:nvPr/>
        </p:nvGrpSpPr>
        <p:grpSpPr>
          <a:xfrm>
            <a:off x="5285528" y="1397084"/>
            <a:ext cx="352886" cy="350049"/>
            <a:chOff x="946175" y="3253275"/>
            <a:chExt cx="298550" cy="296150"/>
          </a:xfrm>
        </p:grpSpPr>
        <p:sp>
          <p:nvSpPr>
            <p:cNvPr id="5626" name="Google Shape;5626;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61"/>
          <p:cNvGrpSpPr/>
          <p:nvPr/>
        </p:nvGrpSpPr>
        <p:grpSpPr>
          <a:xfrm>
            <a:off x="5286459" y="1839048"/>
            <a:ext cx="351024" cy="347301"/>
            <a:chOff x="946175" y="3619500"/>
            <a:chExt cx="296975" cy="293825"/>
          </a:xfrm>
        </p:grpSpPr>
        <p:sp>
          <p:nvSpPr>
            <p:cNvPr id="5632" name="Google Shape;5632;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1"/>
          <p:cNvGrpSpPr/>
          <p:nvPr/>
        </p:nvGrpSpPr>
        <p:grpSpPr>
          <a:xfrm>
            <a:off x="5286001" y="2283682"/>
            <a:ext cx="351940" cy="350995"/>
            <a:chOff x="944600" y="3981825"/>
            <a:chExt cx="297750" cy="296950"/>
          </a:xfrm>
        </p:grpSpPr>
        <p:sp>
          <p:nvSpPr>
            <p:cNvPr id="5639" name="Google Shape;5639;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61"/>
          <p:cNvGrpSpPr/>
          <p:nvPr/>
        </p:nvGrpSpPr>
        <p:grpSpPr>
          <a:xfrm>
            <a:off x="7502937" y="1397542"/>
            <a:ext cx="350079" cy="349133"/>
            <a:chOff x="2768750" y="3227275"/>
            <a:chExt cx="296175" cy="295375"/>
          </a:xfrm>
        </p:grpSpPr>
        <p:sp>
          <p:nvSpPr>
            <p:cNvPr id="5644" name="Google Shape;5644;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1"/>
          <p:cNvGrpSpPr/>
          <p:nvPr/>
        </p:nvGrpSpPr>
        <p:grpSpPr>
          <a:xfrm>
            <a:off x="7523888" y="1838414"/>
            <a:ext cx="308177" cy="348572"/>
            <a:chOff x="2786075" y="3591800"/>
            <a:chExt cx="260725" cy="294900"/>
          </a:xfrm>
        </p:grpSpPr>
        <p:sp>
          <p:nvSpPr>
            <p:cNvPr id="5653" name="Google Shape;5653;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61"/>
          <p:cNvGrpSpPr/>
          <p:nvPr/>
        </p:nvGrpSpPr>
        <p:grpSpPr>
          <a:xfrm>
            <a:off x="7564387" y="2284141"/>
            <a:ext cx="227180" cy="350079"/>
            <a:chOff x="2819150" y="3955025"/>
            <a:chExt cx="192200" cy="296175"/>
          </a:xfrm>
        </p:grpSpPr>
        <p:sp>
          <p:nvSpPr>
            <p:cNvPr id="5659" name="Google Shape;5659;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1"/>
          <p:cNvGrpSpPr/>
          <p:nvPr/>
        </p:nvGrpSpPr>
        <p:grpSpPr>
          <a:xfrm>
            <a:off x="6188160" y="2749739"/>
            <a:ext cx="349133" cy="348217"/>
            <a:chOff x="4629125" y="3235150"/>
            <a:chExt cx="295375" cy="294600"/>
          </a:xfrm>
        </p:grpSpPr>
        <p:sp>
          <p:nvSpPr>
            <p:cNvPr id="5664" name="Google Shape;5664;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1"/>
          <p:cNvGrpSpPr/>
          <p:nvPr/>
        </p:nvGrpSpPr>
        <p:grpSpPr>
          <a:xfrm>
            <a:off x="6188145" y="3197272"/>
            <a:ext cx="349163" cy="349133"/>
            <a:chOff x="4628325" y="3599825"/>
            <a:chExt cx="295400" cy="295375"/>
          </a:xfrm>
        </p:grpSpPr>
        <p:sp>
          <p:nvSpPr>
            <p:cNvPr id="5670" name="Google Shape;5670;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61"/>
          <p:cNvGrpSpPr/>
          <p:nvPr/>
        </p:nvGrpSpPr>
        <p:grpSpPr>
          <a:xfrm>
            <a:off x="6209096" y="3672883"/>
            <a:ext cx="307261" cy="350079"/>
            <a:chOff x="4645650" y="3962900"/>
            <a:chExt cx="259950" cy="296175"/>
          </a:xfrm>
        </p:grpSpPr>
        <p:sp>
          <p:nvSpPr>
            <p:cNvPr id="5683" name="Google Shape;5683;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1"/>
          <p:cNvGrpSpPr/>
          <p:nvPr/>
        </p:nvGrpSpPr>
        <p:grpSpPr>
          <a:xfrm>
            <a:off x="7962056" y="3197745"/>
            <a:ext cx="349133" cy="348188"/>
            <a:chOff x="6143725" y="3582500"/>
            <a:chExt cx="295375" cy="294575"/>
          </a:xfrm>
        </p:grpSpPr>
        <p:sp>
          <p:nvSpPr>
            <p:cNvPr id="5690" name="Google Shape;5690;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1"/>
          <p:cNvGrpSpPr/>
          <p:nvPr/>
        </p:nvGrpSpPr>
        <p:grpSpPr>
          <a:xfrm>
            <a:off x="5730883" y="1397084"/>
            <a:ext cx="350995" cy="350049"/>
            <a:chOff x="1310075" y="3253275"/>
            <a:chExt cx="296950" cy="296150"/>
          </a:xfrm>
        </p:grpSpPr>
        <p:sp>
          <p:nvSpPr>
            <p:cNvPr id="5698" name="Google Shape;5698;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1" name="Google Shape;5701;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2" name="Google Shape;5702;p61"/>
          <p:cNvGrpSpPr/>
          <p:nvPr/>
        </p:nvGrpSpPr>
        <p:grpSpPr>
          <a:xfrm>
            <a:off x="5730410" y="2283343"/>
            <a:ext cx="351941" cy="351675"/>
            <a:chOff x="1310075" y="3980250"/>
            <a:chExt cx="297750" cy="297525"/>
          </a:xfrm>
        </p:grpSpPr>
        <p:sp>
          <p:nvSpPr>
            <p:cNvPr id="5703" name="Google Shape;5703;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1"/>
          <p:cNvGrpSpPr/>
          <p:nvPr/>
        </p:nvGrpSpPr>
        <p:grpSpPr>
          <a:xfrm>
            <a:off x="7995198" y="1397542"/>
            <a:ext cx="266305" cy="349133"/>
            <a:chOff x="3167275" y="3227275"/>
            <a:chExt cx="225300" cy="295375"/>
          </a:xfrm>
        </p:grpSpPr>
        <p:sp>
          <p:nvSpPr>
            <p:cNvPr id="5708" name="Google Shape;5708;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3" name="Google Shape;5713;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4" name="Google Shape;5714;p61"/>
          <p:cNvGrpSpPr/>
          <p:nvPr/>
        </p:nvGrpSpPr>
        <p:grpSpPr>
          <a:xfrm>
            <a:off x="7952380" y="2284599"/>
            <a:ext cx="351940" cy="349163"/>
            <a:chOff x="3133425" y="3955025"/>
            <a:chExt cx="297750" cy="295400"/>
          </a:xfrm>
        </p:grpSpPr>
        <p:sp>
          <p:nvSpPr>
            <p:cNvPr id="5715" name="Google Shape;5715;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1"/>
          <p:cNvGrpSpPr/>
          <p:nvPr/>
        </p:nvGrpSpPr>
        <p:grpSpPr>
          <a:xfrm>
            <a:off x="6632554" y="2748187"/>
            <a:ext cx="350079" cy="351320"/>
            <a:chOff x="4991425" y="3234750"/>
            <a:chExt cx="296175" cy="297225"/>
          </a:xfrm>
        </p:grpSpPr>
        <p:sp>
          <p:nvSpPr>
            <p:cNvPr id="5719" name="Google Shape;5719;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1"/>
          <p:cNvGrpSpPr/>
          <p:nvPr/>
        </p:nvGrpSpPr>
        <p:grpSpPr>
          <a:xfrm>
            <a:off x="6632554" y="3217750"/>
            <a:ext cx="350079" cy="308177"/>
            <a:chOff x="4991425" y="3617150"/>
            <a:chExt cx="296175" cy="260725"/>
          </a:xfrm>
        </p:grpSpPr>
        <p:sp>
          <p:nvSpPr>
            <p:cNvPr id="5726" name="Google Shape;5726;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61"/>
          <p:cNvGrpSpPr/>
          <p:nvPr/>
        </p:nvGrpSpPr>
        <p:grpSpPr>
          <a:xfrm>
            <a:off x="6709827" y="3673341"/>
            <a:ext cx="195532" cy="349163"/>
            <a:chOff x="5056800" y="3962900"/>
            <a:chExt cx="165425" cy="295400"/>
          </a:xfrm>
        </p:grpSpPr>
        <p:sp>
          <p:nvSpPr>
            <p:cNvPr id="5734" name="Google Shape;5734;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1"/>
          <p:cNvGrpSpPr/>
          <p:nvPr/>
        </p:nvGrpSpPr>
        <p:grpSpPr>
          <a:xfrm>
            <a:off x="7961125" y="3673357"/>
            <a:ext cx="350995" cy="349133"/>
            <a:chOff x="6168925" y="3936925"/>
            <a:chExt cx="296950" cy="295375"/>
          </a:xfrm>
        </p:grpSpPr>
        <p:sp>
          <p:nvSpPr>
            <p:cNvPr id="5738" name="Google Shape;5738;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1"/>
          <p:cNvGrpSpPr/>
          <p:nvPr/>
        </p:nvGrpSpPr>
        <p:grpSpPr>
          <a:xfrm>
            <a:off x="6174844" y="1390429"/>
            <a:ext cx="348188" cy="349133"/>
            <a:chOff x="1674750" y="3254050"/>
            <a:chExt cx="294575" cy="295375"/>
          </a:xfrm>
        </p:grpSpPr>
        <p:sp>
          <p:nvSpPr>
            <p:cNvPr id="5745" name="Google Shape;5745;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1"/>
          <p:cNvGrpSpPr/>
          <p:nvPr/>
        </p:nvGrpSpPr>
        <p:grpSpPr>
          <a:xfrm>
            <a:off x="6189239" y="1838132"/>
            <a:ext cx="319347" cy="349133"/>
            <a:chOff x="1687350" y="3618725"/>
            <a:chExt cx="270175" cy="295375"/>
          </a:xfrm>
        </p:grpSpPr>
        <p:sp>
          <p:nvSpPr>
            <p:cNvPr id="5749" name="Google Shape;5749;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1"/>
          <p:cNvGrpSpPr/>
          <p:nvPr/>
        </p:nvGrpSpPr>
        <p:grpSpPr>
          <a:xfrm>
            <a:off x="6172942" y="2284613"/>
            <a:ext cx="351940" cy="349133"/>
            <a:chOff x="1672375" y="3982600"/>
            <a:chExt cx="297750" cy="295375"/>
          </a:xfrm>
        </p:grpSpPr>
        <p:sp>
          <p:nvSpPr>
            <p:cNvPr id="5753" name="Google Shape;5753;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61"/>
          <p:cNvGrpSpPr/>
          <p:nvPr/>
        </p:nvGrpSpPr>
        <p:grpSpPr>
          <a:xfrm>
            <a:off x="4864934" y="2748808"/>
            <a:ext cx="350079" cy="350079"/>
            <a:chOff x="3497300" y="3227275"/>
            <a:chExt cx="296175" cy="296175"/>
          </a:xfrm>
        </p:grpSpPr>
        <p:sp>
          <p:nvSpPr>
            <p:cNvPr id="5757" name="Google Shape;5757;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1"/>
          <p:cNvGrpSpPr/>
          <p:nvPr/>
        </p:nvGrpSpPr>
        <p:grpSpPr>
          <a:xfrm>
            <a:off x="4865407" y="3198203"/>
            <a:ext cx="349133" cy="347272"/>
            <a:chOff x="3497300" y="3591950"/>
            <a:chExt cx="295375" cy="293800"/>
          </a:xfrm>
        </p:grpSpPr>
        <p:sp>
          <p:nvSpPr>
            <p:cNvPr id="5766" name="Google Shape;5766;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1"/>
          <p:cNvGrpSpPr/>
          <p:nvPr/>
        </p:nvGrpSpPr>
        <p:grpSpPr>
          <a:xfrm>
            <a:off x="4865407" y="3673341"/>
            <a:ext cx="349133" cy="349163"/>
            <a:chOff x="3497300" y="3955025"/>
            <a:chExt cx="295375" cy="295400"/>
          </a:xfrm>
        </p:grpSpPr>
        <p:sp>
          <p:nvSpPr>
            <p:cNvPr id="5775" name="Google Shape;5775;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61"/>
          <p:cNvGrpSpPr/>
          <p:nvPr/>
        </p:nvGrpSpPr>
        <p:grpSpPr>
          <a:xfrm>
            <a:off x="7089979" y="2749532"/>
            <a:ext cx="327739" cy="348631"/>
            <a:chOff x="5364750" y="3235150"/>
            <a:chExt cx="277275" cy="294950"/>
          </a:xfrm>
        </p:grpSpPr>
        <p:sp>
          <p:nvSpPr>
            <p:cNvPr id="5779" name="Google Shape;5779;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61"/>
          <p:cNvGrpSpPr/>
          <p:nvPr/>
        </p:nvGrpSpPr>
        <p:grpSpPr>
          <a:xfrm>
            <a:off x="7078337" y="3195868"/>
            <a:ext cx="351024" cy="351941"/>
            <a:chOff x="5355300" y="3598250"/>
            <a:chExt cx="296975" cy="297750"/>
          </a:xfrm>
        </p:grpSpPr>
        <p:sp>
          <p:nvSpPr>
            <p:cNvPr id="5788" name="Google Shape;5788;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61"/>
          <p:cNvGrpSpPr/>
          <p:nvPr/>
        </p:nvGrpSpPr>
        <p:grpSpPr>
          <a:xfrm>
            <a:off x="7082533" y="3734790"/>
            <a:ext cx="342632" cy="226264"/>
            <a:chOff x="5358450" y="4015675"/>
            <a:chExt cx="289875" cy="191425"/>
          </a:xfrm>
        </p:grpSpPr>
        <p:sp>
          <p:nvSpPr>
            <p:cNvPr id="5797" name="Google Shape;5797;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1"/>
          <p:cNvGrpSpPr/>
          <p:nvPr/>
        </p:nvGrpSpPr>
        <p:grpSpPr>
          <a:xfrm>
            <a:off x="6209015" y="4117322"/>
            <a:ext cx="351024" cy="325464"/>
            <a:chOff x="6543825" y="3202075"/>
            <a:chExt cx="296975" cy="275350"/>
          </a:xfrm>
        </p:grpSpPr>
        <p:sp>
          <p:nvSpPr>
            <p:cNvPr id="5802" name="Google Shape;5802;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61"/>
          <p:cNvGrpSpPr/>
          <p:nvPr/>
        </p:nvGrpSpPr>
        <p:grpSpPr>
          <a:xfrm>
            <a:off x="6615996" y="1397069"/>
            <a:ext cx="350079" cy="350079"/>
            <a:chOff x="2037825" y="3254050"/>
            <a:chExt cx="296175" cy="296175"/>
          </a:xfrm>
        </p:grpSpPr>
        <p:sp>
          <p:nvSpPr>
            <p:cNvPr id="5810" name="Google Shape;5810;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1"/>
          <p:cNvGrpSpPr/>
          <p:nvPr/>
        </p:nvGrpSpPr>
        <p:grpSpPr>
          <a:xfrm>
            <a:off x="6614135" y="1838236"/>
            <a:ext cx="353802" cy="348926"/>
            <a:chOff x="2034675" y="3617925"/>
            <a:chExt cx="299325" cy="295200"/>
          </a:xfrm>
        </p:grpSpPr>
        <p:sp>
          <p:nvSpPr>
            <p:cNvPr id="5817" name="Google Shape;5817;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1"/>
          <p:cNvGrpSpPr/>
          <p:nvPr/>
        </p:nvGrpSpPr>
        <p:grpSpPr>
          <a:xfrm>
            <a:off x="6615996" y="2284613"/>
            <a:ext cx="350079" cy="349133"/>
            <a:chOff x="2037825" y="3981825"/>
            <a:chExt cx="296175" cy="295375"/>
          </a:xfrm>
        </p:grpSpPr>
        <p:sp>
          <p:nvSpPr>
            <p:cNvPr id="5823" name="Google Shape;5823;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1"/>
          <p:cNvGrpSpPr/>
          <p:nvPr/>
        </p:nvGrpSpPr>
        <p:grpSpPr>
          <a:xfrm>
            <a:off x="5301014" y="2780929"/>
            <a:ext cx="350079" cy="285837"/>
            <a:chOff x="3860400" y="3254050"/>
            <a:chExt cx="296175" cy="241825"/>
          </a:xfrm>
        </p:grpSpPr>
        <p:sp>
          <p:nvSpPr>
            <p:cNvPr id="5827" name="Google Shape;5827;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1"/>
          <p:cNvGrpSpPr/>
          <p:nvPr/>
        </p:nvGrpSpPr>
        <p:grpSpPr>
          <a:xfrm>
            <a:off x="5300541" y="3196800"/>
            <a:ext cx="351024" cy="350079"/>
            <a:chOff x="3859600" y="3591950"/>
            <a:chExt cx="296975" cy="296175"/>
          </a:xfrm>
        </p:grpSpPr>
        <p:sp>
          <p:nvSpPr>
            <p:cNvPr id="5835" name="Google Shape;5835;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61"/>
          <p:cNvGrpSpPr/>
          <p:nvPr/>
        </p:nvGrpSpPr>
        <p:grpSpPr>
          <a:xfrm>
            <a:off x="5301014" y="3672883"/>
            <a:ext cx="350079" cy="350079"/>
            <a:chOff x="3860400" y="3955025"/>
            <a:chExt cx="296175" cy="296175"/>
          </a:xfrm>
        </p:grpSpPr>
        <p:sp>
          <p:nvSpPr>
            <p:cNvPr id="5839" name="Google Shape;5839;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61"/>
          <p:cNvGrpSpPr/>
          <p:nvPr/>
        </p:nvGrpSpPr>
        <p:grpSpPr>
          <a:xfrm>
            <a:off x="7516230" y="2749281"/>
            <a:ext cx="355664" cy="349133"/>
            <a:chOff x="5716825" y="3235950"/>
            <a:chExt cx="300900" cy="295375"/>
          </a:xfrm>
        </p:grpSpPr>
        <p:sp>
          <p:nvSpPr>
            <p:cNvPr id="5845" name="Google Shape;5845;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1"/>
          <p:cNvGrpSpPr/>
          <p:nvPr/>
        </p:nvGrpSpPr>
        <p:grpSpPr>
          <a:xfrm>
            <a:off x="7529261" y="3207969"/>
            <a:ext cx="329601" cy="327739"/>
            <a:chOff x="5727850" y="3609275"/>
            <a:chExt cx="278850" cy="277275"/>
          </a:xfrm>
        </p:grpSpPr>
        <p:sp>
          <p:nvSpPr>
            <p:cNvPr id="5850" name="Google Shape;5850;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1"/>
          <p:cNvGrpSpPr/>
          <p:nvPr/>
        </p:nvGrpSpPr>
        <p:grpSpPr>
          <a:xfrm>
            <a:off x="7540446" y="3673356"/>
            <a:ext cx="307231" cy="349133"/>
            <a:chOff x="5736525" y="3963700"/>
            <a:chExt cx="259925" cy="295375"/>
          </a:xfrm>
        </p:grpSpPr>
        <p:sp>
          <p:nvSpPr>
            <p:cNvPr id="5856" name="Google Shape;5856;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1"/>
          <p:cNvGrpSpPr/>
          <p:nvPr/>
        </p:nvGrpSpPr>
        <p:grpSpPr>
          <a:xfrm>
            <a:off x="6632026" y="4122683"/>
            <a:ext cx="351024" cy="350079"/>
            <a:chOff x="6553275" y="3604550"/>
            <a:chExt cx="296975" cy="296175"/>
          </a:xfrm>
        </p:grpSpPr>
        <p:sp>
          <p:nvSpPr>
            <p:cNvPr id="5864" name="Google Shape;5864;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0" name="Google Shape;5870;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871" name="Google Shape;5871;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75"/>
        <p:cNvGrpSpPr/>
        <p:nvPr/>
      </p:nvGrpSpPr>
      <p:grpSpPr>
        <a:xfrm>
          <a:off x="0" y="0"/>
          <a:ext cx="0" cy="0"/>
          <a:chOff x="0" y="0"/>
          <a:chExt cx="0" cy="0"/>
        </a:xfrm>
      </p:grpSpPr>
      <p:grpSp>
        <p:nvGrpSpPr>
          <p:cNvPr id="5876" name="Google Shape;5876;p62"/>
          <p:cNvGrpSpPr/>
          <p:nvPr/>
        </p:nvGrpSpPr>
        <p:grpSpPr>
          <a:xfrm>
            <a:off x="859032" y="1380546"/>
            <a:ext cx="294401" cy="353645"/>
            <a:chOff x="-35814600" y="3202075"/>
            <a:chExt cx="242625" cy="291450"/>
          </a:xfrm>
        </p:grpSpPr>
        <p:sp>
          <p:nvSpPr>
            <p:cNvPr id="5877" name="Google Shape;5877;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62"/>
          <p:cNvGrpSpPr/>
          <p:nvPr/>
        </p:nvGrpSpPr>
        <p:grpSpPr>
          <a:xfrm>
            <a:off x="829410" y="1821466"/>
            <a:ext cx="353645" cy="353888"/>
            <a:chOff x="-35839800" y="3561025"/>
            <a:chExt cx="291450" cy="291650"/>
          </a:xfrm>
        </p:grpSpPr>
        <p:sp>
          <p:nvSpPr>
            <p:cNvPr id="5885" name="Google Shape;5885;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2" name="Google Shape;5892;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3" name="Google Shape;5893;p62"/>
          <p:cNvGrpSpPr/>
          <p:nvPr/>
        </p:nvGrpSpPr>
        <p:grpSpPr>
          <a:xfrm>
            <a:off x="3066955" y="1380546"/>
            <a:ext cx="353645" cy="353645"/>
            <a:chOff x="-34003850" y="3227275"/>
            <a:chExt cx="291450" cy="291450"/>
          </a:xfrm>
        </p:grpSpPr>
        <p:sp>
          <p:nvSpPr>
            <p:cNvPr id="5894" name="Google Shape;5894;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2"/>
          <p:cNvGrpSpPr/>
          <p:nvPr/>
        </p:nvGrpSpPr>
        <p:grpSpPr>
          <a:xfrm>
            <a:off x="3066485" y="1821238"/>
            <a:ext cx="354586" cy="354343"/>
            <a:chOff x="-34004625" y="3585850"/>
            <a:chExt cx="292225" cy="292025"/>
          </a:xfrm>
        </p:grpSpPr>
        <p:sp>
          <p:nvSpPr>
            <p:cNvPr id="5900" name="Google Shape;5900;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2"/>
          <p:cNvGrpSpPr/>
          <p:nvPr/>
        </p:nvGrpSpPr>
        <p:grpSpPr>
          <a:xfrm>
            <a:off x="3066000" y="2256439"/>
            <a:ext cx="355557" cy="354616"/>
            <a:chOff x="-34005425" y="3945575"/>
            <a:chExt cx="293025" cy="292250"/>
          </a:xfrm>
        </p:grpSpPr>
        <p:sp>
          <p:nvSpPr>
            <p:cNvPr id="5906" name="Google Shape;5906;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62"/>
          <p:cNvGrpSpPr/>
          <p:nvPr/>
        </p:nvGrpSpPr>
        <p:grpSpPr>
          <a:xfrm>
            <a:off x="1713099" y="2729615"/>
            <a:ext cx="358408" cy="355557"/>
            <a:chOff x="-32174975" y="3192625"/>
            <a:chExt cx="295375" cy="293025"/>
          </a:xfrm>
        </p:grpSpPr>
        <p:sp>
          <p:nvSpPr>
            <p:cNvPr id="5910" name="Google Shape;5910;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4" name="Google Shape;5914;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6" name="Google Shape;5916;p62"/>
          <p:cNvGrpSpPr/>
          <p:nvPr/>
        </p:nvGrpSpPr>
        <p:grpSpPr>
          <a:xfrm>
            <a:off x="3952249" y="2730570"/>
            <a:ext cx="354586" cy="353645"/>
            <a:chOff x="-30345325" y="3184750"/>
            <a:chExt cx="292225" cy="291450"/>
          </a:xfrm>
        </p:grpSpPr>
        <p:sp>
          <p:nvSpPr>
            <p:cNvPr id="5917" name="Google Shape;5917;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62"/>
          <p:cNvGrpSpPr/>
          <p:nvPr/>
        </p:nvGrpSpPr>
        <p:grpSpPr>
          <a:xfrm>
            <a:off x="1277001" y="1380546"/>
            <a:ext cx="353645" cy="353645"/>
            <a:chOff x="-35481425" y="3202075"/>
            <a:chExt cx="291450" cy="291450"/>
          </a:xfrm>
        </p:grpSpPr>
        <p:sp>
          <p:nvSpPr>
            <p:cNvPr id="5923" name="Google Shape;5923;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62"/>
          <p:cNvGrpSpPr/>
          <p:nvPr/>
        </p:nvGrpSpPr>
        <p:grpSpPr>
          <a:xfrm>
            <a:off x="1276531" y="1822072"/>
            <a:ext cx="354586" cy="352675"/>
            <a:chOff x="-35482200" y="3561225"/>
            <a:chExt cx="292225" cy="290650"/>
          </a:xfrm>
        </p:grpSpPr>
        <p:sp>
          <p:nvSpPr>
            <p:cNvPr id="5931" name="Google Shape;5931;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62"/>
          <p:cNvGrpSpPr/>
          <p:nvPr/>
        </p:nvGrpSpPr>
        <p:grpSpPr>
          <a:xfrm>
            <a:off x="1277001" y="2256940"/>
            <a:ext cx="353645" cy="353615"/>
            <a:chOff x="-35481425" y="3919600"/>
            <a:chExt cx="291450" cy="291425"/>
          </a:xfrm>
        </p:grpSpPr>
        <p:sp>
          <p:nvSpPr>
            <p:cNvPr id="5935" name="Google Shape;5935;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62"/>
          <p:cNvGrpSpPr/>
          <p:nvPr/>
        </p:nvGrpSpPr>
        <p:grpSpPr>
          <a:xfrm>
            <a:off x="3512636" y="1381031"/>
            <a:ext cx="357468" cy="352675"/>
            <a:chOff x="-33645475" y="3228075"/>
            <a:chExt cx="294600" cy="290650"/>
          </a:xfrm>
        </p:grpSpPr>
        <p:sp>
          <p:nvSpPr>
            <p:cNvPr id="5944" name="Google Shape;5944;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2"/>
          <p:cNvGrpSpPr/>
          <p:nvPr/>
        </p:nvGrpSpPr>
        <p:grpSpPr>
          <a:xfrm>
            <a:off x="3513606" y="1821116"/>
            <a:ext cx="355526" cy="354586"/>
            <a:chOff x="-33646250" y="3586425"/>
            <a:chExt cx="293000" cy="292225"/>
          </a:xfrm>
        </p:grpSpPr>
        <p:sp>
          <p:nvSpPr>
            <p:cNvPr id="5952" name="Google Shape;5952;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2"/>
          <p:cNvGrpSpPr/>
          <p:nvPr/>
        </p:nvGrpSpPr>
        <p:grpSpPr>
          <a:xfrm>
            <a:off x="3514076" y="2255969"/>
            <a:ext cx="354586" cy="355557"/>
            <a:chOff x="-33645475" y="3944800"/>
            <a:chExt cx="292225" cy="293025"/>
          </a:xfrm>
        </p:grpSpPr>
        <p:sp>
          <p:nvSpPr>
            <p:cNvPr id="5955" name="Google Shape;5955;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2"/>
          <p:cNvGrpSpPr/>
          <p:nvPr/>
        </p:nvGrpSpPr>
        <p:grpSpPr>
          <a:xfrm>
            <a:off x="2167295" y="2729706"/>
            <a:ext cx="352675" cy="355375"/>
            <a:chOff x="-31809525" y="3192625"/>
            <a:chExt cx="290650" cy="292875"/>
          </a:xfrm>
        </p:grpSpPr>
        <p:sp>
          <p:nvSpPr>
            <p:cNvPr id="5966" name="Google Shape;5966;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2"/>
          <p:cNvGrpSpPr/>
          <p:nvPr/>
        </p:nvGrpSpPr>
        <p:grpSpPr>
          <a:xfrm>
            <a:off x="2166810" y="3200258"/>
            <a:ext cx="353645" cy="355557"/>
            <a:chOff x="-31811100" y="3550975"/>
            <a:chExt cx="291450" cy="293025"/>
          </a:xfrm>
        </p:grpSpPr>
        <p:sp>
          <p:nvSpPr>
            <p:cNvPr id="5971" name="Google Shape;5971;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2"/>
          <p:cNvGrpSpPr/>
          <p:nvPr/>
        </p:nvGrpSpPr>
        <p:grpSpPr>
          <a:xfrm>
            <a:off x="2160606" y="3664562"/>
            <a:ext cx="366052" cy="356831"/>
            <a:chOff x="-31817400" y="3910025"/>
            <a:chExt cx="301675" cy="294075"/>
          </a:xfrm>
        </p:grpSpPr>
        <p:sp>
          <p:nvSpPr>
            <p:cNvPr id="5979" name="Google Shape;5979;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62"/>
          <p:cNvGrpSpPr/>
          <p:nvPr/>
        </p:nvGrpSpPr>
        <p:grpSpPr>
          <a:xfrm>
            <a:off x="3952234" y="3200743"/>
            <a:ext cx="354616" cy="354586"/>
            <a:chOff x="-30354000" y="3569100"/>
            <a:chExt cx="292250" cy="292225"/>
          </a:xfrm>
        </p:grpSpPr>
        <p:sp>
          <p:nvSpPr>
            <p:cNvPr id="5983" name="Google Shape;5983;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2"/>
          <p:cNvGrpSpPr/>
          <p:nvPr/>
        </p:nvGrpSpPr>
        <p:grpSpPr>
          <a:xfrm>
            <a:off x="1730812" y="1380546"/>
            <a:ext cx="342148" cy="353645"/>
            <a:chOff x="-35118325" y="3202075"/>
            <a:chExt cx="281975" cy="291450"/>
          </a:xfrm>
        </p:grpSpPr>
        <p:sp>
          <p:nvSpPr>
            <p:cNvPr id="5990" name="Google Shape;5990;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2"/>
          <p:cNvGrpSpPr/>
          <p:nvPr/>
        </p:nvGrpSpPr>
        <p:grpSpPr>
          <a:xfrm>
            <a:off x="1724593" y="1821799"/>
            <a:ext cx="354586" cy="353221"/>
            <a:chOff x="-35123050" y="3561225"/>
            <a:chExt cx="292225" cy="291100"/>
          </a:xfrm>
        </p:grpSpPr>
        <p:sp>
          <p:nvSpPr>
            <p:cNvPr id="5995" name="Google Shape;5995;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62"/>
          <p:cNvGrpSpPr/>
          <p:nvPr/>
        </p:nvGrpSpPr>
        <p:grpSpPr>
          <a:xfrm>
            <a:off x="1766652" y="2256940"/>
            <a:ext cx="270467" cy="353615"/>
            <a:chOff x="-35089175" y="3919600"/>
            <a:chExt cx="222900" cy="291425"/>
          </a:xfrm>
        </p:grpSpPr>
        <p:sp>
          <p:nvSpPr>
            <p:cNvPr id="5998" name="Google Shape;5998;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2"/>
          <p:cNvGrpSpPr/>
          <p:nvPr/>
        </p:nvGrpSpPr>
        <p:grpSpPr>
          <a:xfrm>
            <a:off x="3963648" y="1380303"/>
            <a:ext cx="336445" cy="354131"/>
            <a:chOff x="-33277650" y="3226875"/>
            <a:chExt cx="277275" cy="291850"/>
          </a:xfrm>
        </p:grpSpPr>
        <p:sp>
          <p:nvSpPr>
            <p:cNvPr id="6001" name="Google Shape;6001;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2"/>
          <p:cNvGrpSpPr/>
          <p:nvPr/>
        </p:nvGrpSpPr>
        <p:grpSpPr>
          <a:xfrm>
            <a:off x="3955048" y="1821587"/>
            <a:ext cx="353645" cy="353645"/>
            <a:chOff x="-33286325" y="3586425"/>
            <a:chExt cx="291450" cy="291450"/>
          </a:xfrm>
        </p:grpSpPr>
        <p:sp>
          <p:nvSpPr>
            <p:cNvPr id="6009" name="Google Shape;6009;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62"/>
          <p:cNvGrpSpPr/>
          <p:nvPr/>
        </p:nvGrpSpPr>
        <p:grpSpPr>
          <a:xfrm>
            <a:off x="3955048" y="2255969"/>
            <a:ext cx="353645" cy="355557"/>
            <a:chOff x="-33286325" y="3944800"/>
            <a:chExt cx="291450" cy="293025"/>
          </a:xfrm>
        </p:grpSpPr>
        <p:sp>
          <p:nvSpPr>
            <p:cNvPr id="6015" name="Google Shape;6015;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62"/>
          <p:cNvGrpSpPr/>
          <p:nvPr/>
        </p:nvGrpSpPr>
        <p:grpSpPr>
          <a:xfrm>
            <a:off x="2613445" y="2729129"/>
            <a:ext cx="353645" cy="356527"/>
            <a:chOff x="-31452725" y="3191825"/>
            <a:chExt cx="291450" cy="293825"/>
          </a:xfrm>
        </p:grpSpPr>
        <p:sp>
          <p:nvSpPr>
            <p:cNvPr id="6020" name="Google Shape;6020;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62"/>
          <p:cNvGrpSpPr/>
          <p:nvPr/>
        </p:nvGrpSpPr>
        <p:grpSpPr>
          <a:xfrm>
            <a:off x="2612975" y="3200744"/>
            <a:ext cx="354586" cy="354586"/>
            <a:chOff x="-31452725" y="3551775"/>
            <a:chExt cx="292225" cy="292225"/>
          </a:xfrm>
        </p:grpSpPr>
        <p:sp>
          <p:nvSpPr>
            <p:cNvPr id="6025" name="Google Shape;6025;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2"/>
          <p:cNvGrpSpPr/>
          <p:nvPr/>
        </p:nvGrpSpPr>
        <p:grpSpPr>
          <a:xfrm>
            <a:off x="2611534" y="3664729"/>
            <a:ext cx="357468" cy="356497"/>
            <a:chOff x="-31455100" y="3909350"/>
            <a:chExt cx="294600" cy="293800"/>
          </a:xfrm>
        </p:grpSpPr>
        <p:sp>
          <p:nvSpPr>
            <p:cNvPr id="6030" name="Google Shape;6030;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62"/>
          <p:cNvGrpSpPr/>
          <p:nvPr/>
        </p:nvGrpSpPr>
        <p:grpSpPr>
          <a:xfrm>
            <a:off x="3952719" y="3665684"/>
            <a:ext cx="353645" cy="354586"/>
            <a:chOff x="-30345325" y="3918800"/>
            <a:chExt cx="291450" cy="292225"/>
          </a:xfrm>
        </p:grpSpPr>
        <p:sp>
          <p:nvSpPr>
            <p:cNvPr id="6033" name="Google Shape;6033;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62"/>
          <p:cNvGrpSpPr/>
          <p:nvPr/>
        </p:nvGrpSpPr>
        <p:grpSpPr>
          <a:xfrm>
            <a:off x="2172184" y="1821587"/>
            <a:ext cx="353645" cy="353645"/>
            <a:chOff x="-34763900" y="3561225"/>
            <a:chExt cx="291450" cy="291450"/>
          </a:xfrm>
        </p:grpSpPr>
        <p:sp>
          <p:nvSpPr>
            <p:cNvPr id="6039" name="Google Shape;6039;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2" name="Google Shape;6042;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3" name="Google Shape;6043;p62"/>
          <p:cNvGrpSpPr/>
          <p:nvPr/>
        </p:nvGrpSpPr>
        <p:grpSpPr>
          <a:xfrm>
            <a:off x="827081" y="2730099"/>
            <a:ext cx="354586" cy="354586"/>
            <a:chOff x="-32927950" y="3227275"/>
            <a:chExt cx="292225" cy="292225"/>
          </a:xfrm>
        </p:grpSpPr>
        <p:sp>
          <p:nvSpPr>
            <p:cNvPr id="6044" name="Google Shape;6044;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2"/>
          <p:cNvGrpSpPr/>
          <p:nvPr/>
        </p:nvGrpSpPr>
        <p:grpSpPr>
          <a:xfrm>
            <a:off x="826596" y="3201213"/>
            <a:ext cx="355557" cy="353645"/>
            <a:chOff x="-32927950" y="3586425"/>
            <a:chExt cx="293025" cy="291450"/>
          </a:xfrm>
        </p:grpSpPr>
        <p:sp>
          <p:nvSpPr>
            <p:cNvPr id="6050" name="Google Shape;6050;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2"/>
          <p:cNvGrpSpPr/>
          <p:nvPr/>
        </p:nvGrpSpPr>
        <p:grpSpPr>
          <a:xfrm>
            <a:off x="827081" y="3665198"/>
            <a:ext cx="354586" cy="355557"/>
            <a:chOff x="-32927950" y="3944800"/>
            <a:chExt cx="292225" cy="293025"/>
          </a:xfrm>
        </p:grpSpPr>
        <p:sp>
          <p:nvSpPr>
            <p:cNvPr id="6056" name="Google Shape;6056;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62"/>
          <p:cNvGrpSpPr/>
          <p:nvPr/>
        </p:nvGrpSpPr>
        <p:grpSpPr>
          <a:xfrm>
            <a:off x="3055873" y="2730449"/>
            <a:ext cx="354586" cy="353888"/>
            <a:chOff x="-31094350" y="3194000"/>
            <a:chExt cx="292225" cy="291650"/>
          </a:xfrm>
        </p:grpSpPr>
        <p:sp>
          <p:nvSpPr>
            <p:cNvPr id="6066" name="Google Shape;6066;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2"/>
          <p:cNvGrpSpPr/>
          <p:nvPr/>
        </p:nvGrpSpPr>
        <p:grpSpPr>
          <a:xfrm>
            <a:off x="3056343" y="3200941"/>
            <a:ext cx="353645" cy="354191"/>
            <a:chOff x="-31093575" y="3552550"/>
            <a:chExt cx="291450" cy="291900"/>
          </a:xfrm>
        </p:grpSpPr>
        <p:sp>
          <p:nvSpPr>
            <p:cNvPr id="6075" name="Google Shape;6075;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2"/>
          <p:cNvGrpSpPr/>
          <p:nvPr/>
        </p:nvGrpSpPr>
        <p:grpSpPr>
          <a:xfrm>
            <a:off x="2182711" y="1380546"/>
            <a:ext cx="332593" cy="353645"/>
            <a:chOff x="-34755225" y="3202075"/>
            <a:chExt cx="274100" cy="291450"/>
          </a:xfrm>
        </p:grpSpPr>
        <p:sp>
          <p:nvSpPr>
            <p:cNvPr id="6080" name="Google Shape;6080;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62"/>
          <p:cNvGrpSpPr/>
          <p:nvPr/>
        </p:nvGrpSpPr>
        <p:grpSpPr>
          <a:xfrm>
            <a:off x="3056343" y="3666169"/>
            <a:ext cx="353645" cy="353615"/>
            <a:chOff x="-31093575" y="3911725"/>
            <a:chExt cx="291450" cy="291425"/>
          </a:xfrm>
        </p:grpSpPr>
        <p:sp>
          <p:nvSpPr>
            <p:cNvPr id="6088" name="Google Shape;6088;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62"/>
          <p:cNvGrpSpPr/>
          <p:nvPr/>
        </p:nvGrpSpPr>
        <p:grpSpPr>
          <a:xfrm>
            <a:off x="2165773" y="4123136"/>
            <a:ext cx="356497" cy="354586"/>
            <a:chOff x="-29946000" y="3183175"/>
            <a:chExt cx="293800" cy="292225"/>
          </a:xfrm>
        </p:grpSpPr>
        <p:sp>
          <p:nvSpPr>
            <p:cNvPr id="6091" name="Google Shape;6091;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62"/>
          <p:cNvGrpSpPr/>
          <p:nvPr/>
        </p:nvGrpSpPr>
        <p:grpSpPr>
          <a:xfrm>
            <a:off x="2610305" y="1380289"/>
            <a:ext cx="358408" cy="354161"/>
            <a:chOff x="-34408675" y="3202075"/>
            <a:chExt cx="295375" cy="291875"/>
          </a:xfrm>
        </p:grpSpPr>
        <p:sp>
          <p:nvSpPr>
            <p:cNvPr id="6098" name="Google Shape;6098;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62"/>
          <p:cNvGrpSpPr/>
          <p:nvPr/>
        </p:nvGrpSpPr>
        <p:grpSpPr>
          <a:xfrm>
            <a:off x="2612216" y="1820283"/>
            <a:ext cx="354586" cy="356254"/>
            <a:chOff x="-34405525" y="3558075"/>
            <a:chExt cx="292225" cy="293600"/>
          </a:xfrm>
        </p:grpSpPr>
        <p:sp>
          <p:nvSpPr>
            <p:cNvPr id="6103" name="Google Shape;6103;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62"/>
          <p:cNvGrpSpPr/>
          <p:nvPr/>
        </p:nvGrpSpPr>
        <p:grpSpPr>
          <a:xfrm>
            <a:off x="2611730" y="2256940"/>
            <a:ext cx="355557" cy="353615"/>
            <a:chOff x="-34406325" y="3919600"/>
            <a:chExt cx="293025" cy="291425"/>
          </a:xfrm>
        </p:grpSpPr>
        <p:sp>
          <p:nvSpPr>
            <p:cNvPr id="6107" name="Google Shape;6107;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62"/>
          <p:cNvGrpSpPr/>
          <p:nvPr/>
        </p:nvGrpSpPr>
        <p:grpSpPr>
          <a:xfrm>
            <a:off x="1275628" y="2736303"/>
            <a:ext cx="353645" cy="342179"/>
            <a:chOff x="-32568800" y="3232000"/>
            <a:chExt cx="291450" cy="282000"/>
          </a:xfrm>
        </p:grpSpPr>
        <p:sp>
          <p:nvSpPr>
            <p:cNvPr id="6115" name="Google Shape;6115;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62"/>
          <p:cNvGrpSpPr/>
          <p:nvPr/>
        </p:nvGrpSpPr>
        <p:grpSpPr>
          <a:xfrm>
            <a:off x="1275158" y="3201213"/>
            <a:ext cx="354586" cy="353645"/>
            <a:chOff x="-32569575" y="3586425"/>
            <a:chExt cx="292225" cy="291450"/>
          </a:xfrm>
        </p:grpSpPr>
        <p:sp>
          <p:nvSpPr>
            <p:cNvPr id="6118" name="Google Shape;6118;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62"/>
          <p:cNvGrpSpPr/>
          <p:nvPr/>
        </p:nvGrpSpPr>
        <p:grpSpPr>
          <a:xfrm>
            <a:off x="1266073" y="3665805"/>
            <a:ext cx="372756" cy="354343"/>
            <a:chOff x="-32576675" y="3944600"/>
            <a:chExt cx="307200" cy="292025"/>
          </a:xfrm>
        </p:grpSpPr>
        <p:sp>
          <p:nvSpPr>
            <p:cNvPr id="6121" name="Google Shape;6121;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2"/>
          <p:cNvGrpSpPr/>
          <p:nvPr/>
        </p:nvGrpSpPr>
        <p:grpSpPr>
          <a:xfrm>
            <a:off x="3511040" y="2730100"/>
            <a:ext cx="354586" cy="354586"/>
            <a:chOff x="-30735200" y="3192625"/>
            <a:chExt cx="292225" cy="292225"/>
          </a:xfrm>
        </p:grpSpPr>
        <p:sp>
          <p:nvSpPr>
            <p:cNvPr id="6124" name="Google Shape;6124;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62"/>
          <p:cNvGrpSpPr/>
          <p:nvPr/>
        </p:nvGrpSpPr>
        <p:grpSpPr>
          <a:xfrm>
            <a:off x="3511040" y="3201532"/>
            <a:ext cx="354586" cy="353008"/>
            <a:chOff x="-30735200" y="3552550"/>
            <a:chExt cx="292225" cy="290925"/>
          </a:xfrm>
        </p:grpSpPr>
        <p:sp>
          <p:nvSpPr>
            <p:cNvPr id="6132" name="Google Shape;6132;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2"/>
          <p:cNvGrpSpPr/>
          <p:nvPr/>
        </p:nvGrpSpPr>
        <p:grpSpPr>
          <a:xfrm>
            <a:off x="3511040" y="3666154"/>
            <a:ext cx="354586" cy="353645"/>
            <a:chOff x="-30735200" y="3910925"/>
            <a:chExt cx="292225" cy="291450"/>
          </a:xfrm>
        </p:grpSpPr>
        <p:sp>
          <p:nvSpPr>
            <p:cNvPr id="6135" name="Google Shape;6135;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7" name="Google Shape;6137;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8" name="Google Shape;6138;p62"/>
          <p:cNvGrpSpPr/>
          <p:nvPr/>
        </p:nvGrpSpPr>
        <p:grpSpPr>
          <a:xfrm>
            <a:off x="4864547" y="1375808"/>
            <a:ext cx="358971" cy="359224"/>
            <a:chOff x="-57956275" y="3197925"/>
            <a:chExt cx="319000" cy="319225"/>
          </a:xfrm>
        </p:grpSpPr>
        <p:sp>
          <p:nvSpPr>
            <p:cNvPr id="6139" name="Google Shape;6139;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2"/>
          <p:cNvGrpSpPr/>
          <p:nvPr/>
        </p:nvGrpSpPr>
        <p:grpSpPr>
          <a:xfrm>
            <a:off x="4886701" y="1832234"/>
            <a:ext cx="314662" cy="358971"/>
            <a:chOff x="-57940525" y="3590375"/>
            <a:chExt cx="279625" cy="319000"/>
          </a:xfrm>
        </p:grpSpPr>
        <p:sp>
          <p:nvSpPr>
            <p:cNvPr id="6147" name="Google Shape;6147;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62"/>
          <p:cNvGrpSpPr/>
          <p:nvPr/>
        </p:nvGrpSpPr>
        <p:grpSpPr>
          <a:xfrm>
            <a:off x="4857582" y="2273605"/>
            <a:ext cx="358099" cy="358999"/>
            <a:chOff x="-57959425" y="3982600"/>
            <a:chExt cx="318225" cy="319025"/>
          </a:xfrm>
        </p:grpSpPr>
        <p:sp>
          <p:nvSpPr>
            <p:cNvPr id="6153" name="Google Shape;6153;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2"/>
          <p:cNvGrpSpPr/>
          <p:nvPr/>
        </p:nvGrpSpPr>
        <p:grpSpPr>
          <a:xfrm>
            <a:off x="7057749" y="1376934"/>
            <a:ext cx="357226" cy="357226"/>
            <a:chOff x="-55987225" y="3198925"/>
            <a:chExt cx="317450" cy="317450"/>
          </a:xfrm>
        </p:grpSpPr>
        <p:sp>
          <p:nvSpPr>
            <p:cNvPr id="6158" name="Google Shape;6158;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7057749" y="1832965"/>
            <a:ext cx="357226" cy="357367"/>
            <a:chOff x="-55987225" y="3591025"/>
            <a:chExt cx="317450" cy="317575"/>
          </a:xfrm>
        </p:grpSpPr>
        <p:sp>
          <p:nvSpPr>
            <p:cNvPr id="6163" name="Google Shape;6163;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62"/>
          <p:cNvGrpSpPr/>
          <p:nvPr/>
        </p:nvGrpSpPr>
        <p:grpSpPr>
          <a:xfrm>
            <a:off x="7071665" y="2273605"/>
            <a:ext cx="358999" cy="358999"/>
            <a:chOff x="-55988800" y="3982600"/>
            <a:chExt cx="319025" cy="319025"/>
          </a:xfrm>
        </p:grpSpPr>
        <p:sp>
          <p:nvSpPr>
            <p:cNvPr id="6169" name="Google Shape;6169;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2"/>
          <p:cNvGrpSpPr/>
          <p:nvPr/>
        </p:nvGrpSpPr>
        <p:grpSpPr>
          <a:xfrm>
            <a:off x="5730184" y="2731562"/>
            <a:ext cx="356326" cy="358971"/>
            <a:chOff x="-54026025" y="3192625"/>
            <a:chExt cx="316650" cy="319000"/>
          </a:xfrm>
        </p:grpSpPr>
        <p:sp>
          <p:nvSpPr>
            <p:cNvPr id="6175" name="Google Shape;6175;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2"/>
          <p:cNvGrpSpPr/>
          <p:nvPr/>
        </p:nvGrpSpPr>
        <p:grpSpPr>
          <a:xfrm>
            <a:off x="5750130" y="3202536"/>
            <a:ext cx="316434" cy="358099"/>
            <a:chOff x="-54007925" y="3584850"/>
            <a:chExt cx="281200" cy="318225"/>
          </a:xfrm>
        </p:grpSpPr>
        <p:sp>
          <p:nvSpPr>
            <p:cNvPr id="6184" name="Google Shape;6184;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62"/>
          <p:cNvGrpSpPr/>
          <p:nvPr/>
        </p:nvGrpSpPr>
        <p:grpSpPr>
          <a:xfrm>
            <a:off x="5750130" y="3664421"/>
            <a:ext cx="316434" cy="358914"/>
            <a:chOff x="-54007925" y="3975575"/>
            <a:chExt cx="281200" cy="318950"/>
          </a:xfrm>
        </p:grpSpPr>
        <p:sp>
          <p:nvSpPr>
            <p:cNvPr id="6191" name="Google Shape;6191;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2"/>
          <p:cNvGrpSpPr/>
          <p:nvPr/>
        </p:nvGrpSpPr>
        <p:grpSpPr>
          <a:xfrm>
            <a:off x="7984996" y="2748891"/>
            <a:ext cx="274770" cy="358492"/>
            <a:chOff x="-52005775" y="3208025"/>
            <a:chExt cx="244175" cy="318575"/>
          </a:xfrm>
        </p:grpSpPr>
        <p:sp>
          <p:nvSpPr>
            <p:cNvPr id="6196" name="Google Shape;6196;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2"/>
          <p:cNvGrpSpPr/>
          <p:nvPr/>
        </p:nvGrpSpPr>
        <p:grpSpPr>
          <a:xfrm>
            <a:off x="5291462" y="1376934"/>
            <a:ext cx="358099" cy="358099"/>
            <a:chOff x="-57568775" y="3198925"/>
            <a:chExt cx="318225" cy="318225"/>
          </a:xfrm>
        </p:grpSpPr>
        <p:sp>
          <p:nvSpPr>
            <p:cNvPr id="6208" name="Google Shape;6208;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62"/>
          <p:cNvGrpSpPr/>
          <p:nvPr/>
        </p:nvGrpSpPr>
        <p:grpSpPr>
          <a:xfrm>
            <a:off x="5313181" y="1832234"/>
            <a:ext cx="314662" cy="358099"/>
            <a:chOff x="-57549075" y="3590375"/>
            <a:chExt cx="279625" cy="318225"/>
          </a:xfrm>
        </p:grpSpPr>
        <p:sp>
          <p:nvSpPr>
            <p:cNvPr id="6215" name="Google Shape;6215;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2"/>
          <p:cNvGrpSpPr/>
          <p:nvPr/>
        </p:nvGrpSpPr>
        <p:grpSpPr>
          <a:xfrm>
            <a:off x="5305378" y="2273605"/>
            <a:ext cx="359871" cy="359871"/>
            <a:chOff x="-57570350" y="3982600"/>
            <a:chExt cx="319800" cy="319800"/>
          </a:xfrm>
        </p:grpSpPr>
        <p:sp>
          <p:nvSpPr>
            <p:cNvPr id="6220" name="Google Shape;6220;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2"/>
          <p:cNvGrpSpPr/>
          <p:nvPr/>
        </p:nvGrpSpPr>
        <p:grpSpPr>
          <a:xfrm>
            <a:off x="7520416" y="1376033"/>
            <a:ext cx="314662" cy="358999"/>
            <a:chOff x="-55576850" y="3198125"/>
            <a:chExt cx="279625" cy="319025"/>
          </a:xfrm>
        </p:grpSpPr>
        <p:sp>
          <p:nvSpPr>
            <p:cNvPr id="6225" name="Google Shape;6225;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2"/>
          <p:cNvGrpSpPr/>
          <p:nvPr/>
        </p:nvGrpSpPr>
        <p:grpSpPr>
          <a:xfrm>
            <a:off x="7497812" y="1832009"/>
            <a:ext cx="359871" cy="358324"/>
            <a:chOff x="-55596550" y="3590175"/>
            <a:chExt cx="319800" cy="318425"/>
          </a:xfrm>
        </p:grpSpPr>
        <p:sp>
          <p:nvSpPr>
            <p:cNvPr id="6230" name="Google Shape;6230;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2"/>
          <p:cNvGrpSpPr/>
          <p:nvPr/>
        </p:nvGrpSpPr>
        <p:grpSpPr>
          <a:xfrm>
            <a:off x="7513049" y="2273351"/>
            <a:ext cx="358999" cy="359252"/>
            <a:chOff x="-55595775" y="3982375"/>
            <a:chExt cx="319025" cy="319250"/>
          </a:xfrm>
        </p:grpSpPr>
        <p:sp>
          <p:nvSpPr>
            <p:cNvPr id="6235" name="Google Shape;6235;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2"/>
          <p:cNvGrpSpPr/>
          <p:nvPr/>
        </p:nvGrpSpPr>
        <p:grpSpPr>
          <a:xfrm>
            <a:off x="6170232" y="2731562"/>
            <a:ext cx="358999" cy="358099"/>
            <a:chOff x="-53635375" y="3192625"/>
            <a:chExt cx="319025" cy="318225"/>
          </a:xfrm>
        </p:grpSpPr>
        <p:sp>
          <p:nvSpPr>
            <p:cNvPr id="6242" name="Google Shape;6242;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62"/>
          <p:cNvGrpSpPr/>
          <p:nvPr/>
        </p:nvGrpSpPr>
        <p:grpSpPr>
          <a:xfrm>
            <a:off x="6192401" y="3202536"/>
            <a:ext cx="314662" cy="358999"/>
            <a:chOff x="-53615675" y="3584850"/>
            <a:chExt cx="279625" cy="319025"/>
          </a:xfrm>
        </p:grpSpPr>
        <p:sp>
          <p:nvSpPr>
            <p:cNvPr id="6246" name="Google Shape;6246;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62"/>
          <p:cNvGrpSpPr/>
          <p:nvPr/>
        </p:nvGrpSpPr>
        <p:grpSpPr>
          <a:xfrm>
            <a:off x="6170246" y="3665461"/>
            <a:ext cx="358971" cy="357874"/>
            <a:chOff x="-53634575" y="3976500"/>
            <a:chExt cx="319000" cy="318025"/>
          </a:xfrm>
        </p:grpSpPr>
        <p:sp>
          <p:nvSpPr>
            <p:cNvPr id="6250" name="Google Shape;6250;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2"/>
          <p:cNvGrpSpPr/>
          <p:nvPr/>
        </p:nvGrpSpPr>
        <p:grpSpPr>
          <a:xfrm>
            <a:off x="7965050" y="3208415"/>
            <a:ext cx="314662" cy="358436"/>
            <a:chOff x="-52023900" y="3590075"/>
            <a:chExt cx="279625" cy="318525"/>
          </a:xfrm>
        </p:grpSpPr>
        <p:sp>
          <p:nvSpPr>
            <p:cNvPr id="6259" name="Google Shape;6259;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62"/>
          <p:cNvGrpSpPr/>
          <p:nvPr/>
        </p:nvGrpSpPr>
        <p:grpSpPr>
          <a:xfrm>
            <a:off x="5728292" y="1376934"/>
            <a:ext cx="358971" cy="358971"/>
            <a:chOff x="-57173375" y="3198925"/>
            <a:chExt cx="319000" cy="319000"/>
          </a:xfrm>
        </p:grpSpPr>
        <p:sp>
          <p:nvSpPr>
            <p:cNvPr id="6267" name="Google Shape;6267;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62"/>
          <p:cNvGrpSpPr/>
          <p:nvPr/>
        </p:nvGrpSpPr>
        <p:grpSpPr>
          <a:xfrm>
            <a:off x="5729178" y="1854374"/>
            <a:ext cx="357198" cy="314690"/>
            <a:chOff x="-57176525" y="3610050"/>
            <a:chExt cx="317425" cy="279650"/>
          </a:xfrm>
        </p:grpSpPr>
        <p:sp>
          <p:nvSpPr>
            <p:cNvPr id="6272" name="Google Shape;6272;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2"/>
          <p:cNvGrpSpPr/>
          <p:nvPr/>
        </p:nvGrpSpPr>
        <p:grpSpPr>
          <a:xfrm>
            <a:off x="7939633" y="1376934"/>
            <a:ext cx="358099" cy="356326"/>
            <a:chOff x="-55202750" y="3198925"/>
            <a:chExt cx="318225" cy="316650"/>
          </a:xfrm>
        </p:grpSpPr>
        <p:sp>
          <p:nvSpPr>
            <p:cNvPr id="6278" name="Google Shape;6278;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62"/>
          <p:cNvGrpSpPr/>
          <p:nvPr/>
        </p:nvGrpSpPr>
        <p:grpSpPr>
          <a:xfrm>
            <a:off x="7950267" y="1832234"/>
            <a:ext cx="336830" cy="358099"/>
            <a:chOff x="-55194875" y="3590375"/>
            <a:chExt cx="299325" cy="318225"/>
          </a:xfrm>
        </p:grpSpPr>
        <p:sp>
          <p:nvSpPr>
            <p:cNvPr id="6281" name="Google Shape;6281;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62"/>
          <p:cNvGrpSpPr/>
          <p:nvPr/>
        </p:nvGrpSpPr>
        <p:grpSpPr>
          <a:xfrm>
            <a:off x="7954884" y="2274505"/>
            <a:ext cx="357198" cy="357198"/>
            <a:chOff x="-55203525" y="3983400"/>
            <a:chExt cx="317425" cy="317425"/>
          </a:xfrm>
        </p:grpSpPr>
        <p:sp>
          <p:nvSpPr>
            <p:cNvPr id="6287" name="Google Shape;6287;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2"/>
          <p:cNvGrpSpPr/>
          <p:nvPr/>
        </p:nvGrpSpPr>
        <p:grpSpPr>
          <a:xfrm>
            <a:off x="6621365" y="2731562"/>
            <a:ext cx="335930" cy="358971"/>
            <a:chOff x="-53232900" y="3192625"/>
            <a:chExt cx="298525" cy="319000"/>
          </a:xfrm>
        </p:grpSpPr>
        <p:sp>
          <p:nvSpPr>
            <p:cNvPr id="6291" name="Google Shape;6291;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2"/>
          <p:cNvGrpSpPr/>
          <p:nvPr/>
        </p:nvGrpSpPr>
        <p:grpSpPr>
          <a:xfrm>
            <a:off x="6610731" y="3202536"/>
            <a:ext cx="357198" cy="356326"/>
            <a:chOff x="-53242350" y="3584850"/>
            <a:chExt cx="317425" cy="316650"/>
          </a:xfrm>
        </p:grpSpPr>
        <p:sp>
          <p:nvSpPr>
            <p:cNvPr id="6300" name="Google Shape;6300;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2"/>
          <p:cNvGrpSpPr/>
          <p:nvPr/>
        </p:nvGrpSpPr>
        <p:grpSpPr>
          <a:xfrm>
            <a:off x="6631999" y="3665236"/>
            <a:ext cx="314662" cy="358999"/>
            <a:chOff x="-53224225" y="3976300"/>
            <a:chExt cx="279625" cy="319025"/>
          </a:xfrm>
        </p:grpSpPr>
        <p:sp>
          <p:nvSpPr>
            <p:cNvPr id="6306" name="Google Shape;6306;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2"/>
          <p:cNvGrpSpPr/>
          <p:nvPr/>
        </p:nvGrpSpPr>
        <p:grpSpPr>
          <a:xfrm>
            <a:off x="7942896" y="3672917"/>
            <a:ext cx="358971" cy="358408"/>
            <a:chOff x="-52043575" y="3983125"/>
            <a:chExt cx="319000" cy="318500"/>
          </a:xfrm>
        </p:grpSpPr>
        <p:sp>
          <p:nvSpPr>
            <p:cNvPr id="6314" name="Google Shape;6314;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62"/>
          <p:cNvGrpSpPr/>
          <p:nvPr/>
        </p:nvGrpSpPr>
        <p:grpSpPr>
          <a:xfrm>
            <a:off x="6196836" y="1376934"/>
            <a:ext cx="314662" cy="358971"/>
            <a:chOff x="-56766175" y="3198925"/>
            <a:chExt cx="279625" cy="319000"/>
          </a:xfrm>
        </p:grpSpPr>
        <p:sp>
          <p:nvSpPr>
            <p:cNvPr id="6324" name="Google Shape;6324;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2"/>
          <p:cNvGrpSpPr/>
          <p:nvPr/>
        </p:nvGrpSpPr>
        <p:grpSpPr>
          <a:xfrm>
            <a:off x="6195950" y="1832234"/>
            <a:ext cx="316434" cy="358099"/>
            <a:chOff x="-56766175" y="3590375"/>
            <a:chExt cx="281200" cy="318225"/>
          </a:xfrm>
        </p:grpSpPr>
        <p:sp>
          <p:nvSpPr>
            <p:cNvPr id="6332" name="Google Shape;6332;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62"/>
          <p:cNvGrpSpPr/>
          <p:nvPr/>
        </p:nvGrpSpPr>
        <p:grpSpPr>
          <a:xfrm>
            <a:off x="6232906" y="2273605"/>
            <a:ext cx="272126" cy="358099"/>
            <a:chOff x="-56747275" y="3982600"/>
            <a:chExt cx="241825" cy="318225"/>
          </a:xfrm>
        </p:grpSpPr>
        <p:sp>
          <p:nvSpPr>
            <p:cNvPr id="6337" name="Google Shape;6337;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2"/>
          <p:cNvGrpSpPr/>
          <p:nvPr/>
        </p:nvGrpSpPr>
        <p:grpSpPr>
          <a:xfrm>
            <a:off x="4840657" y="3215842"/>
            <a:ext cx="358999" cy="342991"/>
            <a:chOff x="-54812875" y="3596675"/>
            <a:chExt cx="319025" cy="304800"/>
          </a:xfrm>
        </p:grpSpPr>
        <p:sp>
          <p:nvSpPr>
            <p:cNvPr id="6345" name="Google Shape;6345;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2" name="Google Shape;6352;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4" name="Google Shape;6354;p62"/>
          <p:cNvGrpSpPr/>
          <p:nvPr/>
        </p:nvGrpSpPr>
        <p:grpSpPr>
          <a:xfrm>
            <a:off x="4862826" y="3672326"/>
            <a:ext cx="314662" cy="358099"/>
            <a:chOff x="-54793175" y="3982600"/>
            <a:chExt cx="279625" cy="318225"/>
          </a:xfrm>
        </p:grpSpPr>
        <p:sp>
          <p:nvSpPr>
            <p:cNvPr id="6355" name="Google Shape;6355;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2"/>
          <p:cNvGrpSpPr/>
          <p:nvPr/>
        </p:nvGrpSpPr>
        <p:grpSpPr>
          <a:xfrm>
            <a:off x="7074284" y="2731562"/>
            <a:ext cx="314662" cy="358099"/>
            <a:chOff x="-52832000" y="3192625"/>
            <a:chExt cx="279625" cy="318225"/>
          </a:xfrm>
        </p:grpSpPr>
        <p:sp>
          <p:nvSpPr>
            <p:cNvPr id="6363" name="Google Shape;6363;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62"/>
          <p:cNvGrpSpPr/>
          <p:nvPr/>
        </p:nvGrpSpPr>
        <p:grpSpPr>
          <a:xfrm>
            <a:off x="5760817" y="2272929"/>
            <a:ext cx="323524" cy="358774"/>
            <a:chOff x="-57162350" y="3982000"/>
            <a:chExt cx="287500" cy="318825"/>
          </a:xfrm>
        </p:grpSpPr>
        <p:sp>
          <p:nvSpPr>
            <p:cNvPr id="6372" name="Google Shape;6372;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62"/>
          <p:cNvGrpSpPr/>
          <p:nvPr/>
        </p:nvGrpSpPr>
        <p:grpSpPr>
          <a:xfrm>
            <a:off x="7052130" y="3203436"/>
            <a:ext cx="358971" cy="357198"/>
            <a:chOff x="-52851675" y="3585650"/>
            <a:chExt cx="319000" cy="317425"/>
          </a:xfrm>
        </p:grpSpPr>
        <p:sp>
          <p:nvSpPr>
            <p:cNvPr id="6381" name="Google Shape;6381;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62"/>
          <p:cNvGrpSpPr/>
          <p:nvPr/>
        </p:nvGrpSpPr>
        <p:grpSpPr>
          <a:xfrm>
            <a:off x="7074284" y="3665236"/>
            <a:ext cx="314662" cy="358999"/>
            <a:chOff x="-52832000" y="3976300"/>
            <a:chExt cx="279625" cy="319025"/>
          </a:xfrm>
        </p:grpSpPr>
        <p:sp>
          <p:nvSpPr>
            <p:cNvPr id="6388" name="Google Shape;6388;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2"/>
          <p:cNvGrpSpPr/>
          <p:nvPr/>
        </p:nvGrpSpPr>
        <p:grpSpPr>
          <a:xfrm>
            <a:off x="6191490" y="4119884"/>
            <a:ext cx="316434" cy="358099"/>
            <a:chOff x="-51633225" y="3198925"/>
            <a:chExt cx="281200" cy="318225"/>
          </a:xfrm>
        </p:grpSpPr>
        <p:sp>
          <p:nvSpPr>
            <p:cNvPr id="6394" name="Google Shape;6394;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62"/>
          <p:cNvGrpSpPr/>
          <p:nvPr/>
        </p:nvGrpSpPr>
        <p:grpSpPr>
          <a:xfrm>
            <a:off x="6610314" y="1377806"/>
            <a:ext cx="365188" cy="357226"/>
            <a:chOff x="-56396775" y="3199700"/>
            <a:chExt cx="324525" cy="317450"/>
          </a:xfrm>
        </p:grpSpPr>
        <p:sp>
          <p:nvSpPr>
            <p:cNvPr id="6402" name="Google Shape;6402;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62"/>
          <p:cNvGrpSpPr/>
          <p:nvPr/>
        </p:nvGrpSpPr>
        <p:grpSpPr>
          <a:xfrm>
            <a:off x="6613408" y="1843740"/>
            <a:ext cx="358999" cy="335958"/>
            <a:chOff x="-56394425" y="3600600"/>
            <a:chExt cx="319025" cy="298550"/>
          </a:xfrm>
        </p:grpSpPr>
        <p:sp>
          <p:nvSpPr>
            <p:cNvPr id="6409" name="Google Shape;6409;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2"/>
          <p:cNvGrpSpPr/>
          <p:nvPr/>
        </p:nvGrpSpPr>
        <p:grpSpPr>
          <a:xfrm>
            <a:off x="6644175" y="2274505"/>
            <a:ext cx="327068" cy="357198"/>
            <a:chOff x="-56379450" y="3983400"/>
            <a:chExt cx="290650" cy="317425"/>
          </a:xfrm>
        </p:grpSpPr>
        <p:sp>
          <p:nvSpPr>
            <p:cNvPr id="6413" name="Google Shape;6413;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2"/>
          <p:cNvGrpSpPr/>
          <p:nvPr/>
        </p:nvGrpSpPr>
        <p:grpSpPr>
          <a:xfrm>
            <a:off x="5307879" y="2738651"/>
            <a:ext cx="316434" cy="358971"/>
            <a:chOff x="-54401725" y="3198925"/>
            <a:chExt cx="281200" cy="319000"/>
          </a:xfrm>
        </p:grpSpPr>
        <p:sp>
          <p:nvSpPr>
            <p:cNvPr id="6422" name="Google Shape;6422;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2"/>
          <p:cNvGrpSpPr/>
          <p:nvPr/>
        </p:nvGrpSpPr>
        <p:grpSpPr>
          <a:xfrm>
            <a:off x="5308766" y="3208753"/>
            <a:ext cx="314662" cy="358099"/>
            <a:chOff x="-54401725" y="3590375"/>
            <a:chExt cx="279625" cy="318225"/>
          </a:xfrm>
        </p:grpSpPr>
        <p:sp>
          <p:nvSpPr>
            <p:cNvPr id="6434" name="Google Shape;6434;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62"/>
          <p:cNvGrpSpPr/>
          <p:nvPr/>
        </p:nvGrpSpPr>
        <p:grpSpPr>
          <a:xfrm>
            <a:off x="5306557" y="3672326"/>
            <a:ext cx="319079" cy="358099"/>
            <a:chOff x="-54403300" y="3982600"/>
            <a:chExt cx="283550" cy="318225"/>
          </a:xfrm>
        </p:grpSpPr>
        <p:sp>
          <p:nvSpPr>
            <p:cNvPr id="6441" name="Google Shape;6441;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2"/>
          <p:cNvGrpSpPr/>
          <p:nvPr/>
        </p:nvGrpSpPr>
        <p:grpSpPr>
          <a:xfrm>
            <a:off x="7493951" y="2733559"/>
            <a:ext cx="356298" cy="356973"/>
            <a:chOff x="-52458650" y="3194400"/>
            <a:chExt cx="316625" cy="317225"/>
          </a:xfrm>
        </p:grpSpPr>
        <p:sp>
          <p:nvSpPr>
            <p:cNvPr id="6447" name="Google Shape;6447;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62"/>
          <p:cNvGrpSpPr/>
          <p:nvPr/>
        </p:nvGrpSpPr>
        <p:grpSpPr>
          <a:xfrm>
            <a:off x="4862826" y="2738651"/>
            <a:ext cx="314662" cy="358971"/>
            <a:chOff x="-54793175" y="3198925"/>
            <a:chExt cx="279625" cy="319000"/>
          </a:xfrm>
        </p:grpSpPr>
        <p:sp>
          <p:nvSpPr>
            <p:cNvPr id="6456" name="Google Shape;6456;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2"/>
          <p:cNvGrpSpPr/>
          <p:nvPr/>
        </p:nvGrpSpPr>
        <p:grpSpPr>
          <a:xfrm>
            <a:off x="7503249" y="3202536"/>
            <a:ext cx="337703" cy="357845"/>
            <a:chOff x="-52450000" y="3584850"/>
            <a:chExt cx="300100" cy="318000"/>
          </a:xfrm>
        </p:grpSpPr>
        <p:sp>
          <p:nvSpPr>
            <p:cNvPr id="6464" name="Google Shape;6464;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62"/>
          <p:cNvGrpSpPr/>
          <p:nvPr/>
        </p:nvGrpSpPr>
        <p:grpSpPr>
          <a:xfrm>
            <a:off x="7514769" y="3667009"/>
            <a:ext cx="314662" cy="357226"/>
            <a:chOff x="-52440550" y="3977875"/>
            <a:chExt cx="279625" cy="317450"/>
          </a:xfrm>
        </p:grpSpPr>
        <p:sp>
          <p:nvSpPr>
            <p:cNvPr id="6472" name="Google Shape;6472;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2"/>
          <p:cNvGrpSpPr/>
          <p:nvPr/>
        </p:nvGrpSpPr>
        <p:grpSpPr>
          <a:xfrm>
            <a:off x="6626703" y="4123215"/>
            <a:ext cx="314662" cy="358999"/>
            <a:chOff x="-51623775" y="3584850"/>
            <a:chExt cx="279625" cy="319025"/>
          </a:xfrm>
        </p:grpSpPr>
        <p:sp>
          <p:nvSpPr>
            <p:cNvPr id="6481" name="Google Shape;6481;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0" name="Google Shape;6490;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91" name="Google Shape;6491;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95"/>
        <p:cNvGrpSpPr/>
        <p:nvPr/>
      </p:nvGrpSpPr>
      <p:grpSpPr>
        <a:xfrm>
          <a:off x="0" y="0"/>
          <a:ext cx="0" cy="0"/>
          <a:chOff x="0" y="0"/>
          <a:chExt cx="0" cy="0"/>
        </a:xfrm>
      </p:grpSpPr>
      <p:grpSp>
        <p:nvGrpSpPr>
          <p:cNvPr id="6496" name="Google Shape;6496;p63"/>
          <p:cNvGrpSpPr/>
          <p:nvPr/>
        </p:nvGrpSpPr>
        <p:grpSpPr>
          <a:xfrm>
            <a:off x="866775" y="1386849"/>
            <a:ext cx="276003" cy="357300"/>
            <a:chOff x="-50469125" y="3183175"/>
            <a:chExt cx="233150" cy="301825"/>
          </a:xfrm>
        </p:grpSpPr>
        <p:sp>
          <p:nvSpPr>
            <p:cNvPr id="6497" name="Google Shape;6497;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63"/>
          <p:cNvGrpSpPr/>
          <p:nvPr/>
        </p:nvGrpSpPr>
        <p:grpSpPr>
          <a:xfrm>
            <a:off x="826674" y="1822251"/>
            <a:ext cx="356205" cy="355288"/>
            <a:chOff x="-50504575" y="3550975"/>
            <a:chExt cx="300900" cy="300125"/>
          </a:xfrm>
        </p:grpSpPr>
        <p:sp>
          <p:nvSpPr>
            <p:cNvPr id="6501" name="Google Shape;6501;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3"/>
          <p:cNvGrpSpPr/>
          <p:nvPr/>
        </p:nvGrpSpPr>
        <p:grpSpPr>
          <a:xfrm>
            <a:off x="826674" y="2260493"/>
            <a:ext cx="356205" cy="354341"/>
            <a:chOff x="-50503000" y="3921175"/>
            <a:chExt cx="300900" cy="299325"/>
          </a:xfrm>
        </p:grpSpPr>
        <p:sp>
          <p:nvSpPr>
            <p:cNvPr id="6506" name="Google Shape;6506;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3"/>
          <p:cNvGrpSpPr/>
          <p:nvPr/>
        </p:nvGrpSpPr>
        <p:grpSpPr>
          <a:xfrm>
            <a:off x="3030727" y="1406411"/>
            <a:ext cx="355258" cy="356205"/>
            <a:chOff x="-48630025" y="3199700"/>
            <a:chExt cx="300100" cy="300900"/>
          </a:xfrm>
        </p:grpSpPr>
        <p:sp>
          <p:nvSpPr>
            <p:cNvPr id="6512" name="Google Shape;6512;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63"/>
          <p:cNvGrpSpPr/>
          <p:nvPr/>
        </p:nvGrpSpPr>
        <p:grpSpPr>
          <a:xfrm>
            <a:off x="3030727" y="1843707"/>
            <a:ext cx="355258" cy="355258"/>
            <a:chOff x="-48630025" y="3569100"/>
            <a:chExt cx="300100" cy="300100"/>
          </a:xfrm>
        </p:grpSpPr>
        <p:sp>
          <p:nvSpPr>
            <p:cNvPr id="6516" name="Google Shape;6516;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3"/>
          <p:cNvGrpSpPr/>
          <p:nvPr/>
        </p:nvGrpSpPr>
        <p:grpSpPr>
          <a:xfrm>
            <a:off x="3031201" y="2281003"/>
            <a:ext cx="354311" cy="353394"/>
            <a:chOff x="-48629225" y="3938500"/>
            <a:chExt cx="299300" cy="298525"/>
          </a:xfrm>
        </p:grpSpPr>
        <p:sp>
          <p:nvSpPr>
            <p:cNvPr id="6527" name="Google Shape;6527;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3"/>
          <p:cNvGrpSpPr/>
          <p:nvPr/>
        </p:nvGrpSpPr>
        <p:grpSpPr>
          <a:xfrm>
            <a:off x="1766604" y="2752344"/>
            <a:ext cx="311458" cy="354341"/>
            <a:chOff x="-46762575" y="3200500"/>
            <a:chExt cx="263100" cy="299325"/>
          </a:xfrm>
        </p:grpSpPr>
        <p:sp>
          <p:nvSpPr>
            <p:cNvPr id="6532" name="Google Shape;6532;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3"/>
          <p:cNvGrpSpPr/>
          <p:nvPr/>
        </p:nvGrpSpPr>
        <p:grpSpPr>
          <a:xfrm>
            <a:off x="1744689" y="3211066"/>
            <a:ext cx="355288" cy="312375"/>
            <a:chOff x="-46779900" y="3588000"/>
            <a:chExt cx="300125" cy="263875"/>
          </a:xfrm>
        </p:grpSpPr>
        <p:sp>
          <p:nvSpPr>
            <p:cNvPr id="6538" name="Google Shape;6538;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63"/>
          <p:cNvGrpSpPr/>
          <p:nvPr/>
        </p:nvGrpSpPr>
        <p:grpSpPr>
          <a:xfrm>
            <a:off x="1745162" y="3625988"/>
            <a:ext cx="354341" cy="353394"/>
            <a:chOff x="-46779100" y="3938500"/>
            <a:chExt cx="299325" cy="298525"/>
          </a:xfrm>
        </p:grpSpPr>
        <p:sp>
          <p:nvSpPr>
            <p:cNvPr id="6543" name="Google Shape;6543;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63"/>
          <p:cNvGrpSpPr/>
          <p:nvPr/>
        </p:nvGrpSpPr>
        <p:grpSpPr>
          <a:xfrm>
            <a:off x="3952900" y="2758855"/>
            <a:ext cx="355258" cy="355288"/>
            <a:chOff x="-44924250" y="3206000"/>
            <a:chExt cx="300100" cy="300125"/>
          </a:xfrm>
        </p:grpSpPr>
        <p:sp>
          <p:nvSpPr>
            <p:cNvPr id="6546" name="Google Shape;6546;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3"/>
          <p:cNvGrpSpPr/>
          <p:nvPr/>
        </p:nvGrpSpPr>
        <p:grpSpPr>
          <a:xfrm>
            <a:off x="1267386" y="1386849"/>
            <a:ext cx="355258" cy="355258"/>
            <a:chOff x="-50134375" y="3183175"/>
            <a:chExt cx="300100" cy="300100"/>
          </a:xfrm>
        </p:grpSpPr>
        <p:sp>
          <p:nvSpPr>
            <p:cNvPr id="6552" name="Google Shape;6552;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3"/>
          <p:cNvGrpSpPr/>
          <p:nvPr/>
        </p:nvGrpSpPr>
        <p:grpSpPr>
          <a:xfrm>
            <a:off x="1267386" y="1822251"/>
            <a:ext cx="355258" cy="355288"/>
            <a:chOff x="-50134375" y="3550975"/>
            <a:chExt cx="300100" cy="300125"/>
          </a:xfrm>
        </p:grpSpPr>
        <p:sp>
          <p:nvSpPr>
            <p:cNvPr id="6563" name="Google Shape;6563;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3"/>
          <p:cNvGrpSpPr/>
          <p:nvPr/>
        </p:nvGrpSpPr>
        <p:grpSpPr>
          <a:xfrm>
            <a:off x="1267386" y="2259783"/>
            <a:ext cx="355258" cy="355051"/>
            <a:chOff x="-50134375" y="3920575"/>
            <a:chExt cx="300100" cy="299925"/>
          </a:xfrm>
        </p:grpSpPr>
        <p:sp>
          <p:nvSpPr>
            <p:cNvPr id="6566" name="Google Shape;6566;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63"/>
          <p:cNvGrpSpPr/>
          <p:nvPr/>
        </p:nvGrpSpPr>
        <p:grpSpPr>
          <a:xfrm>
            <a:off x="3478110" y="1407358"/>
            <a:ext cx="357123" cy="355258"/>
            <a:chOff x="-48262200" y="3200500"/>
            <a:chExt cx="301675" cy="300100"/>
          </a:xfrm>
        </p:grpSpPr>
        <p:sp>
          <p:nvSpPr>
            <p:cNvPr id="6570" name="Google Shape;6570;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63"/>
          <p:cNvGrpSpPr/>
          <p:nvPr/>
        </p:nvGrpSpPr>
        <p:grpSpPr>
          <a:xfrm>
            <a:off x="3507483" y="1844447"/>
            <a:ext cx="298377" cy="354519"/>
            <a:chOff x="-48233050" y="3569725"/>
            <a:chExt cx="252050" cy="299475"/>
          </a:xfrm>
        </p:grpSpPr>
        <p:sp>
          <p:nvSpPr>
            <p:cNvPr id="6580" name="Google Shape;6580;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3"/>
          <p:cNvGrpSpPr/>
          <p:nvPr/>
        </p:nvGrpSpPr>
        <p:grpSpPr>
          <a:xfrm>
            <a:off x="3531248" y="2278191"/>
            <a:ext cx="250847" cy="358070"/>
            <a:chOff x="-48216525" y="3936125"/>
            <a:chExt cx="211900" cy="302475"/>
          </a:xfrm>
        </p:grpSpPr>
        <p:sp>
          <p:nvSpPr>
            <p:cNvPr id="6584" name="Google Shape;6584;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63"/>
          <p:cNvGrpSpPr/>
          <p:nvPr/>
        </p:nvGrpSpPr>
        <p:grpSpPr>
          <a:xfrm>
            <a:off x="2186966" y="2753261"/>
            <a:ext cx="355258" cy="355288"/>
            <a:chOff x="-46410500" y="3201275"/>
            <a:chExt cx="300100" cy="300125"/>
          </a:xfrm>
        </p:grpSpPr>
        <p:sp>
          <p:nvSpPr>
            <p:cNvPr id="6589" name="Google Shape;6589;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63"/>
          <p:cNvGrpSpPr/>
          <p:nvPr/>
        </p:nvGrpSpPr>
        <p:grpSpPr>
          <a:xfrm>
            <a:off x="2186966" y="3188692"/>
            <a:ext cx="355258" cy="356205"/>
            <a:chOff x="-46409700" y="3569100"/>
            <a:chExt cx="300100" cy="300900"/>
          </a:xfrm>
        </p:grpSpPr>
        <p:sp>
          <p:nvSpPr>
            <p:cNvPr id="6595" name="Google Shape;6595;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3"/>
          <p:cNvGrpSpPr/>
          <p:nvPr/>
        </p:nvGrpSpPr>
        <p:grpSpPr>
          <a:xfrm>
            <a:off x="2174847" y="3624124"/>
            <a:ext cx="379497" cy="358070"/>
            <a:chOff x="-46422300" y="3936925"/>
            <a:chExt cx="320575" cy="302475"/>
          </a:xfrm>
        </p:grpSpPr>
        <p:sp>
          <p:nvSpPr>
            <p:cNvPr id="6601" name="Google Shape;6601;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3"/>
          <p:cNvGrpSpPr/>
          <p:nvPr/>
        </p:nvGrpSpPr>
        <p:grpSpPr>
          <a:xfrm>
            <a:off x="3952426" y="3178452"/>
            <a:ext cx="356205" cy="355258"/>
            <a:chOff x="-44914800" y="3560450"/>
            <a:chExt cx="300900" cy="300100"/>
          </a:xfrm>
        </p:grpSpPr>
        <p:sp>
          <p:nvSpPr>
            <p:cNvPr id="6604" name="Google Shape;6604;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63"/>
          <p:cNvGrpSpPr/>
          <p:nvPr/>
        </p:nvGrpSpPr>
        <p:grpSpPr>
          <a:xfrm>
            <a:off x="1707478" y="1387086"/>
            <a:ext cx="354311" cy="354104"/>
            <a:chOff x="-49764975" y="3183375"/>
            <a:chExt cx="299300" cy="299125"/>
          </a:xfrm>
        </p:grpSpPr>
        <p:sp>
          <p:nvSpPr>
            <p:cNvPr id="6610" name="Google Shape;6610;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3"/>
          <p:cNvGrpSpPr/>
          <p:nvPr/>
        </p:nvGrpSpPr>
        <p:grpSpPr>
          <a:xfrm>
            <a:off x="1707478" y="1822547"/>
            <a:ext cx="354311" cy="355909"/>
            <a:chOff x="-49764975" y="3551225"/>
            <a:chExt cx="299300" cy="300650"/>
          </a:xfrm>
        </p:grpSpPr>
        <p:sp>
          <p:nvSpPr>
            <p:cNvPr id="6620" name="Google Shape;6620;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3"/>
          <p:cNvGrpSpPr/>
          <p:nvPr/>
        </p:nvGrpSpPr>
        <p:grpSpPr>
          <a:xfrm>
            <a:off x="1705140" y="2259310"/>
            <a:ext cx="358987" cy="355525"/>
            <a:chOff x="-49766550" y="3920175"/>
            <a:chExt cx="303250" cy="300325"/>
          </a:xfrm>
        </p:grpSpPr>
        <p:sp>
          <p:nvSpPr>
            <p:cNvPr id="6632" name="Google Shape;6632;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3"/>
          <p:cNvGrpSpPr/>
          <p:nvPr/>
        </p:nvGrpSpPr>
        <p:grpSpPr>
          <a:xfrm>
            <a:off x="3920671" y="1407358"/>
            <a:ext cx="357123" cy="354341"/>
            <a:chOff x="-47892800" y="3200500"/>
            <a:chExt cx="301675" cy="299325"/>
          </a:xfrm>
        </p:grpSpPr>
        <p:sp>
          <p:nvSpPr>
            <p:cNvPr id="6637" name="Google Shape;6637;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3984537" y="1843707"/>
            <a:ext cx="229391" cy="355258"/>
            <a:chOff x="-47839250" y="3569100"/>
            <a:chExt cx="193775" cy="300100"/>
          </a:xfrm>
        </p:grpSpPr>
        <p:sp>
          <p:nvSpPr>
            <p:cNvPr id="6644" name="Google Shape;6644;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3"/>
          <p:cNvGrpSpPr/>
          <p:nvPr/>
        </p:nvGrpSpPr>
        <p:grpSpPr>
          <a:xfrm>
            <a:off x="3921603" y="2280056"/>
            <a:ext cx="355258" cy="356205"/>
            <a:chOff x="-47892800" y="3937700"/>
            <a:chExt cx="300100" cy="300900"/>
          </a:xfrm>
        </p:grpSpPr>
        <p:sp>
          <p:nvSpPr>
            <p:cNvPr id="6651" name="Google Shape;6651;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63"/>
          <p:cNvGrpSpPr/>
          <p:nvPr/>
        </p:nvGrpSpPr>
        <p:grpSpPr>
          <a:xfrm>
            <a:off x="2626898" y="2773770"/>
            <a:ext cx="355258" cy="311458"/>
            <a:chOff x="-46042675" y="3218600"/>
            <a:chExt cx="300100" cy="263100"/>
          </a:xfrm>
        </p:grpSpPr>
        <p:sp>
          <p:nvSpPr>
            <p:cNvPr id="6660" name="Google Shape;6660;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63"/>
          <p:cNvGrpSpPr/>
          <p:nvPr/>
        </p:nvGrpSpPr>
        <p:grpSpPr>
          <a:xfrm>
            <a:off x="2626898" y="3188219"/>
            <a:ext cx="355258" cy="323118"/>
            <a:chOff x="-46042675" y="3568700"/>
            <a:chExt cx="300100" cy="272950"/>
          </a:xfrm>
        </p:grpSpPr>
        <p:sp>
          <p:nvSpPr>
            <p:cNvPr id="6667" name="Google Shape;6667;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3"/>
          <p:cNvGrpSpPr/>
          <p:nvPr/>
        </p:nvGrpSpPr>
        <p:grpSpPr>
          <a:xfrm>
            <a:off x="2668849" y="3625189"/>
            <a:ext cx="271357" cy="356057"/>
            <a:chOff x="-46007225" y="3937825"/>
            <a:chExt cx="229225" cy="300775"/>
          </a:xfrm>
        </p:grpSpPr>
        <p:sp>
          <p:nvSpPr>
            <p:cNvPr id="6672" name="Google Shape;6672;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3"/>
          <p:cNvGrpSpPr/>
          <p:nvPr/>
        </p:nvGrpSpPr>
        <p:grpSpPr>
          <a:xfrm>
            <a:off x="3974341" y="3615275"/>
            <a:ext cx="312375" cy="357596"/>
            <a:chOff x="-44895900" y="3929450"/>
            <a:chExt cx="263875" cy="302075"/>
          </a:xfrm>
        </p:grpSpPr>
        <p:sp>
          <p:nvSpPr>
            <p:cNvPr id="6683" name="Google Shape;6683;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3"/>
          <p:cNvGrpSpPr/>
          <p:nvPr/>
        </p:nvGrpSpPr>
        <p:grpSpPr>
          <a:xfrm>
            <a:off x="2148160" y="1398036"/>
            <a:ext cx="356205" cy="332885"/>
            <a:chOff x="-49397175" y="3192625"/>
            <a:chExt cx="300900" cy="281200"/>
          </a:xfrm>
        </p:grpSpPr>
        <p:sp>
          <p:nvSpPr>
            <p:cNvPr id="6690" name="Google Shape;6690;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3"/>
          <p:cNvGrpSpPr/>
          <p:nvPr/>
        </p:nvGrpSpPr>
        <p:grpSpPr>
          <a:xfrm>
            <a:off x="2174263" y="1822251"/>
            <a:ext cx="304000" cy="356205"/>
            <a:chOff x="-49375900" y="3550975"/>
            <a:chExt cx="256800" cy="300900"/>
          </a:xfrm>
        </p:grpSpPr>
        <p:sp>
          <p:nvSpPr>
            <p:cNvPr id="6698" name="Google Shape;6698;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3"/>
          <p:cNvGrpSpPr/>
          <p:nvPr/>
        </p:nvGrpSpPr>
        <p:grpSpPr>
          <a:xfrm>
            <a:off x="2169616" y="2259546"/>
            <a:ext cx="313293" cy="356205"/>
            <a:chOff x="-49378250" y="3920375"/>
            <a:chExt cx="264650" cy="300900"/>
          </a:xfrm>
        </p:grpSpPr>
        <p:sp>
          <p:nvSpPr>
            <p:cNvPr id="6710" name="Google Shape;6710;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63"/>
          <p:cNvGrpSpPr/>
          <p:nvPr/>
        </p:nvGrpSpPr>
        <p:grpSpPr>
          <a:xfrm>
            <a:off x="888604" y="2752344"/>
            <a:ext cx="312375" cy="357123"/>
            <a:chOff x="-47505300" y="3200500"/>
            <a:chExt cx="263875" cy="301675"/>
          </a:xfrm>
        </p:grpSpPr>
        <p:sp>
          <p:nvSpPr>
            <p:cNvPr id="6718" name="Google Shape;6718;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63"/>
          <p:cNvGrpSpPr/>
          <p:nvPr/>
        </p:nvGrpSpPr>
        <p:grpSpPr>
          <a:xfrm>
            <a:off x="866704" y="3188692"/>
            <a:ext cx="356176" cy="355051"/>
            <a:chOff x="-47524975" y="3569100"/>
            <a:chExt cx="300875" cy="299925"/>
          </a:xfrm>
        </p:grpSpPr>
        <p:sp>
          <p:nvSpPr>
            <p:cNvPr id="6732" name="Google Shape;6732;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63"/>
          <p:cNvGrpSpPr/>
          <p:nvPr/>
        </p:nvGrpSpPr>
        <p:grpSpPr>
          <a:xfrm>
            <a:off x="867162" y="3667954"/>
            <a:ext cx="355258" cy="270410"/>
            <a:chOff x="-47523400" y="3973950"/>
            <a:chExt cx="300100" cy="228425"/>
          </a:xfrm>
        </p:grpSpPr>
        <p:sp>
          <p:nvSpPr>
            <p:cNvPr id="6738" name="Google Shape;6738;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63"/>
          <p:cNvGrpSpPr/>
          <p:nvPr/>
        </p:nvGrpSpPr>
        <p:grpSpPr>
          <a:xfrm>
            <a:off x="3072283" y="2750953"/>
            <a:ext cx="354341" cy="357596"/>
            <a:chOff x="-45673275" y="3199325"/>
            <a:chExt cx="299325" cy="302075"/>
          </a:xfrm>
        </p:grpSpPr>
        <p:sp>
          <p:nvSpPr>
            <p:cNvPr id="6744" name="Google Shape;6744;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3071351" y="3209202"/>
            <a:ext cx="356205" cy="314240"/>
            <a:chOff x="-45674075" y="3586425"/>
            <a:chExt cx="300900" cy="265450"/>
          </a:xfrm>
        </p:grpSpPr>
        <p:sp>
          <p:nvSpPr>
            <p:cNvPr id="6748" name="Google Shape;6748;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3"/>
          <p:cNvGrpSpPr/>
          <p:nvPr/>
        </p:nvGrpSpPr>
        <p:grpSpPr>
          <a:xfrm>
            <a:off x="3072283" y="3625041"/>
            <a:ext cx="354341" cy="356205"/>
            <a:chOff x="-45673275" y="3937700"/>
            <a:chExt cx="299325" cy="300900"/>
          </a:xfrm>
        </p:grpSpPr>
        <p:sp>
          <p:nvSpPr>
            <p:cNvPr id="6751" name="Google Shape;6751;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63"/>
          <p:cNvGrpSpPr/>
          <p:nvPr/>
        </p:nvGrpSpPr>
        <p:grpSpPr>
          <a:xfrm>
            <a:off x="2186449" y="4117825"/>
            <a:ext cx="356205" cy="356205"/>
            <a:chOff x="-44512325" y="3176075"/>
            <a:chExt cx="300900" cy="300900"/>
          </a:xfrm>
        </p:grpSpPr>
        <p:sp>
          <p:nvSpPr>
            <p:cNvPr id="6758" name="Google Shape;6758;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63"/>
          <p:cNvGrpSpPr/>
          <p:nvPr/>
        </p:nvGrpSpPr>
        <p:grpSpPr>
          <a:xfrm>
            <a:off x="2589789" y="1386849"/>
            <a:ext cx="354341" cy="354341"/>
            <a:chOff x="-49027775" y="3183175"/>
            <a:chExt cx="299325" cy="299325"/>
          </a:xfrm>
        </p:grpSpPr>
        <p:sp>
          <p:nvSpPr>
            <p:cNvPr id="6762" name="Google Shape;6762;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63"/>
          <p:cNvGrpSpPr/>
          <p:nvPr/>
        </p:nvGrpSpPr>
        <p:grpSpPr>
          <a:xfrm>
            <a:off x="2589330" y="1822251"/>
            <a:ext cx="355258" cy="357152"/>
            <a:chOff x="-49027775" y="3550975"/>
            <a:chExt cx="300100" cy="301700"/>
          </a:xfrm>
        </p:grpSpPr>
        <p:sp>
          <p:nvSpPr>
            <p:cNvPr id="6767" name="Google Shape;6767;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3"/>
          <p:cNvGrpSpPr/>
          <p:nvPr/>
        </p:nvGrpSpPr>
        <p:grpSpPr>
          <a:xfrm>
            <a:off x="2587406" y="2259310"/>
            <a:ext cx="359106" cy="355525"/>
            <a:chOff x="-49031025" y="3920175"/>
            <a:chExt cx="303350" cy="300325"/>
          </a:xfrm>
        </p:grpSpPr>
        <p:sp>
          <p:nvSpPr>
            <p:cNvPr id="6778" name="Google Shape;6778;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63"/>
          <p:cNvGrpSpPr/>
          <p:nvPr/>
        </p:nvGrpSpPr>
        <p:grpSpPr>
          <a:xfrm>
            <a:off x="1303511" y="2752344"/>
            <a:ext cx="356176" cy="354341"/>
            <a:chOff x="-47155575" y="3200500"/>
            <a:chExt cx="300875" cy="299325"/>
          </a:xfrm>
        </p:grpSpPr>
        <p:sp>
          <p:nvSpPr>
            <p:cNvPr id="6785" name="Google Shape;6785;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3"/>
          <p:cNvGrpSpPr/>
          <p:nvPr/>
        </p:nvGrpSpPr>
        <p:grpSpPr>
          <a:xfrm>
            <a:off x="1303970" y="3188692"/>
            <a:ext cx="355258" cy="355258"/>
            <a:chOff x="-47154800" y="3569100"/>
            <a:chExt cx="300100" cy="300100"/>
          </a:xfrm>
        </p:grpSpPr>
        <p:sp>
          <p:nvSpPr>
            <p:cNvPr id="6792" name="Google Shape;6792;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63"/>
          <p:cNvGrpSpPr/>
          <p:nvPr/>
        </p:nvGrpSpPr>
        <p:grpSpPr>
          <a:xfrm>
            <a:off x="1304443" y="3626905"/>
            <a:ext cx="354311" cy="353423"/>
            <a:chOff x="-47154000" y="3939275"/>
            <a:chExt cx="299300" cy="298550"/>
          </a:xfrm>
        </p:grpSpPr>
        <p:sp>
          <p:nvSpPr>
            <p:cNvPr id="6799" name="Google Shape;6799;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63"/>
          <p:cNvGrpSpPr/>
          <p:nvPr/>
        </p:nvGrpSpPr>
        <p:grpSpPr>
          <a:xfrm>
            <a:off x="3529733" y="2752344"/>
            <a:ext cx="312375" cy="354341"/>
            <a:chOff x="-45286550" y="3200500"/>
            <a:chExt cx="263875" cy="299325"/>
          </a:xfrm>
        </p:grpSpPr>
        <p:sp>
          <p:nvSpPr>
            <p:cNvPr id="6804" name="Google Shape;6804;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63"/>
          <p:cNvGrpSpPr/>
          <p:nvPr/>
        </p:nvGrpSpPr>
        <p:grpSpPr>
          <a:xfrm>
            <a:off x="3529733" y="3189639"/>
            <a:ext cx="312375" cy="354311"/>
            <a:chOff x="-45286550" y="3569900"/>
            <a:chExt cx="263875" cy="299300"/>
          </a:xfrm>
        </p:grpSpPr>
        <p:sp>
          <p:nvSpPr>
            <p:cNvPr id="6808" name="Google Shape;6808;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3"/>
          <p:cNvGrpSpPr/>
          <p:nvPr/>
        </p:nvGrpSpPr>
        <p:grpSpPr>
          <a:xfrm>
            <a:off x="3540920" y="3625988"/>
            <a:ext cx="290001" cy="355258"/>
            <a:chOff x="-45277900" y="3938500"/>
            <a:chExt cx="244975" cy="300100"/>
          </a:xfrm>
        </p:grpSpPr>
        <p:sp>
          <p:nvSpPr>
            <p:cNvPr id="6815" name="Google Shape;6815;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63"/>
          <p:cNvGrpSpPr/>
          <p:nvPr/>
        </p:nvGrpSpPr>
        <p:grpSpPr>
          <a:xfrm>
            <a:off x="2626869" y="4095090"/>
            <a:ext cx="355258" cy="355258"/>
            <a:chOff x="-44502875" y="3576975"/>
            <a:chExt cx="300100" cy="300100"/>
          </a:xfrm>
        </p:grpSpPr>
        <p:sp>
          <p:nvSpPr>
            <p:cNvPr id="6820" name="Google Shape;6820;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3"/>
          <p:cNvGrpSpPr/>
          <p:nvPr/>
        </p:nvGrpSpPr>
        <p:grpSpPr>
          <a:xfrm>
            <a:off x="4835456" y="1828361"/>
            <a:ext cx="356196" cy="354670"/>
            <a:chOff x="-13946200" y="3647075"/>
            <a:chExt cx="353650" cy="352100"/>
          </a:xfrm>
        </p:grpSpPr>
        <p:sp>
          <p:nvSpPr>
            <p:cNvPr id="6824" name="Google Shape;6824;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3"/>
          <p:cNvGrpSpPr/>
          <p:nvPr/>
        </p:nvGrpSpPr>
        <p:grpSpPr>
          <a:xfrm>
            <a:off x="6618849" y="1387844"/>
            <a:ext cx="357002" cy="354267"/>
            <a:chOff x="-12163025" y="3214275"/>
            <a:chExt cx="354450" cy="351700"/>
          </a:xfrm>
        </p:grpSpPr>
        <p:sp>
          <p:nvSpPr>
            <p:cNvPr id="6831" name="Google Shape;6831;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3"/>
          <p:cNvGrpSpPr/>
          <p:nvPr/>
        </p:nvGrpSpPr>
        <p:grpSpPr>
          <a:xfrm>
            <a:off x="6619629" y="1827581"/>
            <a:ext cx="355441" cy="356232"/>
            <a:chOff x="-12160675" y="3647875"/>
            <a:chExt cx="352900" cy="353650"/>
          </a:xfrm>
        </p:grpSpPr>
        <p:sp>
          <p:nvSpPr>
            <p:cNvPr id="6835" name="Google Shape;6835;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3"/>
          <p:cNvGrpSpPr/>
          <p:nvPr/>
        </p:nvGrpSpPr>
        <p:grpSpPr>
          <a:xfrm>
            <a:off x="6630345" y="2272036"/>
            <a:ext cx="354635" cy="356232"/>
            <a:chOff x="-12160675" y="4081850"/>
            <a:chExt cx="352100" cy="353650"/>
          </a:xfrm>
        </p:grpSpPr>
        <p:sp>
          <p:nvSpPr>
            <p:cNvPr id="6843" name="Google Shape;6843;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3"/>
          <p:cNvGrpSpPr/>
          <p:nvPr/>
        </p:nvGrpSpPr>
        <p:grpSpPr>
          <a:xfrm>
            <a:off x="4835311" y="2746480"/>
            <a:ext cx="355416" cy="355652"/>
            <a:chOff x="-10391650" y="3180600"/>
            <a:chExt cx="352875" cy="353075"/>
          </a:xfrm>
        </p:grpSpPr>
        <p:sp>
          <p:nvSpPr>
            <p:cNvPr id="6850" name="Google Shape;6850;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3"/>
          <p:cNvGrpSpPr/>
          <p:nvPr/>
        </p:nvGrpSpPr>
        <p:grpSpPr>
          <a:xfrm>
            <a:off x="4835310" y="3223278"/>
            <a:ext cx="354635" cy="353890"/>
            <a:chOff x="-10390875" y="3616350"/>
            <a:chExt cx="352100" cy="351325"/>
          </a:xfrm>
        </p:grpSpPr>
        <p:sp>
          <p:nvSpPr>
            <p:cNvPr id="6857" name="Google Shape;6857;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63"/>
          <p:cNvGrpSpPr/>
          <p:nvPr/>
        </p:nvGrpSpPr>
        <p:grpSpPr>
          <a:xfrm>
            <a:off x="7502285" y="2747943"/>
            <a:ext cx="312585" cy="354670"/>
            <a:chOff x="-10370400" y="4049550"/>
            <a:chExt cx="310350" cy="352100"/>
          </a:xfrm>
        </p:grpSpPr>
        <p:sp>
          <p:nvSpPr>
            <p:cNvPr id="6861" name="Google Shape;6861;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63"/>
          <p:cNvGrpSpPr/>
          <p:nvPr/>
        </p:nvGrpSpPr>
        <p:grpSpPr>
          <a:xfrm>
            <a:off x="6606541" y="2746884"/>
            <a:ext cx="379236" cy="354847"/>
            <a:chOff x="-8674650" y="3210975"/>
            <a:chExt cx="376525" cy="352275"/>
          </a:xfrm>
        </p:grpSpPr>
        <p:sp>
          <p:nvSpPr>
            <p:cNvPr id="6867" name="Google Shape;6867;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3"/>
          <p:cNvGrpSpPr/>
          <p:nvPr/>
        </p:nvGrpSpPr>
        <p:grpSpPr>
          <a:xfrm>
            <a:off x="5278038" y="1828361"/>
            <a:ext cx="356221" cy="354670"/>
            <a:chOff x="-13512225" y="3647075"/>
            <a:chExt cx="353675" cy="352100"/>
          </a:xfrm>
        </p:grpSpPr>
        <p:sp>
          <p:nvSpPr>
            <p:cNvPr id="6874" name="Google Shape;6874;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63"/>
          <p:cNvGrpSpPr/>
          <p:nvPr/>
        </p:nvGrpSpPr>
        <p:grpSpPr>
          <a:xfrm>
            <a:off x="5288351" y="2272427"/>
            <a:ext cx="356221" cy="355451"/>
            <a:chOff x="-13512225" y="4080275"/>
            <a:chExt cx="353675" cy="352875"/>
          </a:xfrm>
        </p:grpSpPr>
        <p:sp>
          <p:nvSpPr>
            <p:cNvPr id="6885" name="Google Shape;6885;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63"/>
          <p:cNvGrpSpPr/>
          <p:nvPr/>
        </p:nvGrpSpPr>
        <p:grpSpPr>
          <a:xfrm>
            <a:off x="7061431" y="1419788"/>
            <a:ext cx="356196" cy="290379"/>
            <a:chOff x="-11728250" y="3245400"/>
            <a:chExt cx="353650" cy="288275"/>
          </a:xfrm>
        </p:grpSpPr>
        <p:sp>
          <p:nvSpPr>
            <p:cNvPr id="6897" name="Google Shape;6897;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3"/>
          <p:cNvGrpSpPr/>
          <p:nvPr/>
        </p:nvGrpSpPr>
        <p:grpSpPr>
          <a:xfrm>
            <a:off x="7093939" y="2272427"/>
            <a:ext cx="311804" cy="355451"/>
            <a:chOff x="-11703850" y="4081850"/>
            <a:chExt cx="309575" cy="352875"/>
          </a:xfrm>
        </p:grpSpPr>
        <p:sp>
          <p:nvSpPr>
            <p:cNvPr id="6903" name="Google Shape;6903;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3"/>
          <p:cNvGrpSpPr/>
          <p:nvPr/>
        </p:nvGrpSpPr>
        <p:grpSpPr>
          <a:xfrm>
            <a:off x="5282595" y="2746580"/>
            <a:ext cx="357002" cy="355451"/>
            <a:chOff x="-9958475" y="3180025"/>
            <a:chExt cx="354450" cy="352875"/>
          </a:xfrm>
        </p:grpSpPr>
        <p:sp>
          <p:nvSpPr>
            <p:cNvPr id="6912" name="Google Shape;6912;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3"/>
          <p:cNvGrpSpPr/>
          <p:nvPr/>
        </p:nvGrpSpPr>
        <p:grpSpPr>
          <a:xfrm>
            <a:off x="5291722" y="3222561"/>
            <a:ext cx="337966" cy="355325"/>
            <a:chOff x="-9949025" y="3615575"/>
            <a:chExt cx="335550" cy="352750"/>
          </a:xfrm>
        </p:grpSpPr>
        <p:sp>
          <p:nvSpPr>
            <p:cNvPr id="6916" name="Google Shape;6916;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3"/>
          <p:cNvGrpSpPr/>
          <p:nvPr/>
        </p:nvGrpSpPr>
        <p:grpSpPr>
          <a:xfrm>
            <a:off x="7926568" y="2746067"/>
            <a:ext cx="360175" cy="358423"/>
            <a:chOff x="-9961625" y="4048175"/>
            <a:chExt cx="357600" cy="355825"/>
          </a:xfrm>
        </p:grpSpPr>
        <p:sp>
          <p:nvSpPr>
            <p:cNvPr id="6920" name="Google Shape;6920;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3"/>
          <p:cNvGrpSpPr/>
          <p:nvPr/>
        </p:nvGrpSpPr>
        <p:grpSpPr>
          <a:xfrm>
            <a:off x="6613289" y="3221579"/>
            <a:ext cx="364959" cy="357289"/>
            <a:chOff x="-8680950" y="3624225"/>
            <a:chExt cx="362350" cy="354700"/>
          </a:xfrm>
        </p:grpSpPr>
        <p:sp>
          <p:nvSpPr>
            <p:cNvPr id="6927" name="Google Shape;6927;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3"/>
          <p:cNvGrpSpPr/>
          <p:nvPr/>
        </p:nvGrpSpPr>
        <p:grpSpPr>
          <a:xfrm>
            <a:off x="5749533" y="1387239"/>
            <a:ext cx="313365" cy="355476"/>
            <a:chOff x="-13056975" y="3212300"/>
            <a:chExt cx="311125" cy="352900"/>
          </a:xfrm>
        </p:grpSpPr>
        <p:sp>
          <p:nvSpPr>
            <p:cNvPr id="6934" name="Google Shape;6934;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3"/>
          <p:cNvGrpSpPr/>
          <p:nvPr/>
        </p:nvGrpSpPr>
        <p:grpSpPr>
          <a:xfrm>
            <a:off x="5726921" y="1828034"/>
            <a:ext cx="358588" cy="355325"/>
            <a:chOff x="-13077450" y="3647075"/>
            <a:chExt cx="356025" cy="352750"/>
          </a:xfrm>
        </p:grpSpPr>
        <p:sp>
          <p:nvSpPr>
            <p:cNvPr id="6939" name="Google Shape;6939;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63"/>
          <p:cNvGrpSpPr/>
          <p:nvPr/>
        </p:nvGrpSpPr>
        <p:grpSpPr>
          <a:xfrm>
            <a:off x="5738027" y="2271633"/>
            <a:ext cx="357002" cy="357037"/>
            <a:chOff x="-13079025" y="4079475"/>
            <a:chExt cx="354450" cy="354450"/>
          </a:xfrm>
        </p:grpSpPr>
        <p:sp>
          <p:nvSpPr>
            <p:cNvPr id="6943" name="Google Shape;6943;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3"/>
          <p:cNvGrpSpPr/>
          <p:nvPr/>
        </p:nvGrpSpPr>
        <p:grpSpPr>
          <a:xfrm>
            <a:off x="7511094" y="1387642"/>
            <a:ext cx="356221" cy="354670"/>
            <a:chOff x="-11292700" y="3213875"/>
            <a:chExt cx="353675" cy="352100"/>
          </a:xfrm>
        </p:grpSpPr>
        <p:sp>
          <p:nvSpPr>
            <p:cNvPr id="6948" name="Google Shape;6948;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63"/>
          <p:cNvGrpSpPr/>
          <p:nvPr/>
        </p:nvGrpSpPr>
        <p:grpSpPr>
          <a:xfrm>
            <a:off x="7505152" y="1827581"/>
            <a:ext cx="368106" cy="356232"/>
            <a:chOff x="-11299000" y="3647875"/>
            <a:chExt cx="365475" cy="353650"/>
          </a:xfrm>
        </p:grpSpPr>
        <p:sp>
          <p:nvSpPr>
            <p:cNvPr id="6956" name="Google Shape;6956;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63"/>
          <p:cNvGrpSpPr/>
          <p:nvPr/>
        </p:nvGrpSpPr>
        <p:grpSpPr>
          <a:xfrm>
            <a:off x="7520614" y="2283532"/>
            <a:ext cx="357808" cy="333240"/>
            <a:chOff x="-11295075" y="4092875"/>
            <a:chExt cx="355250" cy="330825"/>
          </a:xfrm>
        </p:grpSpPr>
        <p:sp>
          <p:nvSpPr>
            <p:cNvPr id="6963" name="Google Shape;6963;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3"/>
          <p:cNvGrpSpPr/>
          <p:nvPr/>
        </p:nvGrpSpPr>
        <p:grpSpPr>
          <a:xfrm>
            <a:off x="5746214" y="2746580"/>
            <a:ext cx="312585" cy="355451"/>
            <a:chOff x="-9500075" y="3180800"/>
            <a:chExt cx="310350" cy="352875"/>
          </a:xfrm>
        </p:grpSpPr>
        <p:sp>
          <p:nvSpPr>
            <p:cNvPr id="6969" name="Google Shape;6969;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3"/>
          <p:cNvGrpSpPr/>
          <p:nvPr/>
        </p:nvGrpSpPr>
        <p:grpSpPr>
          <a:xfrm>
            <a:off x="5724005" y="3222095"/>
            <a:ext cx="356221" cy="356257"/>
            <a:chOff x="-9523700" y="3614000"/>
            <a:chExt cx="353675" cy="353675"/>
          </a:xfrm>
        </p:grpSpPr>
        <p:sp>
          <p:nvSpPr>
            <p:cNvPr id="6979" name="Google Shape;6979;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3"/>
          <p:cNvGrpSpPr/>
          <p:nvPr/>
        </p:nvGrpSpPr>
        <p:grpSpPr>
          <a:xfrm>
            <a:off x="7508956" y="3244737"/>
            <a:ext cx="356221" cy="354670"/>
            <a:chOff x="-9523700" y="4049550"/>
            <a:chExt cx="353675" cy="352100"/>
          </a:xfrm>
        </p:grpSpPr>
        <p:sp>
          <p:nvSpPr>
            <p:cNvPr id="6989" name="Google Shape;6989;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63"/>
          <p:cNvGrpSpPr/>
          <p:nvPr/>
        </p:nvGrpSpPr>
        <p:grpSpPr>
          <a:xfrm>
            <a:off x="7065071" y="3244710"/>
            <a:ext cx="357002" cy="311029"/>
            <a:chOff x="-8209150" y="3659675"/>
            <a:chExt cx="354450" cy="308775"/>
          </a:xfrm>
        </p:grpSpPr>
        <p:sp>
          <p:nvSpPr>
            <p:cNvPr id="6997" name="Google Shape;6997;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3"/>
          <p:cNvGrpSpPr/>
          <p:nvPr/>
        </p:nvGrpSpPr>
        <p:grpSpPr>
          <a:xfrm>
            <a:off x="6178632" y="2273623"/>
            <a:ext cx="356221" cy="353059"/>
            <a:chOff x="-12643475" y="4081850"/>
            <a:chExt cx="353675" cy="350500"/>
          </a:xfrm>
        </p:grpSpPr>
        <p:sp>
          <p:nvSpPr>
            <p:cNvPr id="7004" name="Google Shape;7004;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8" name="Google Shape;7008;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9" name="Google Shape;7009;p63"/>
          <p:cNvGrpSpPr/>
          <p:nvPr/>
        </p:nvGrpSpPr>
        <p:grpSpPr>
          <a:xfrm>
            <a:off x="7961232" y="2283532"/>
            <a:ext cx="356221" cy="333240"/>
            <a:chOff x="-10858725" y="4092875"/>
            <a:chExt cx="353675" cy="330825"/>
          </a:xfrm>
        </p:grpSpPr>
        <p:sp>
          <p:nvSpPr>
            <p:cNvPr id="7010" name="Google Shape;7010;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3"/>
          <p:cNvGrpSpPr/>
          <p:nvPr/>
        </p:nvGrpSpPr>
        <p:grpSpPr>
          <a:xfrm>
            <a:off x="6219755" y="3222498"/>
            <a:ext cx="252278" cy="355451"/>
            <a:chOff x="-9039300" y="3614000"/>
            <a:chExt cx="250475" cy="352875"/>
          </a:xfrm>
        </p:grpSpPr>
        <p:sp>
          <p:nvSpPr>
            <p:cNvPr id="7017" name="Google Shape;7017;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3"/>
          <p:cNvGrpSpPr/>
          <p:nvPr/>
        </p:nvGrpSpPr>
        <p:grpSpPr>
          <a:xfrm>
            <a:off x="7951721" y="3244737"/>
            <a:ext cx="354635" cy="354670"/>
            <a:chOff x="-9088150" y="4049550"/>
            <a:chExt cx="352100" cy="352100"/>
          </a:xfrm>
        </p:grpSpPr>
        <p:sp>
          <p:nvSpPr>
            <p:cNvPr id="7020" name="Google Shape;7020;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63"/>
          <p:cNvGrpSpPr/>
          <p:nvPr/>
        </p:nvGrpSpPr>
        <p:grpSpPr>
          <a:xfrm>
            <a:off x="7086085" y="2746970"/>
            <a:ext cx="315757" cy="354670"/>
            <a:chOff x="-8191825" y="3174500"/>
            <a:chExt cx="313500" cy="352100"/>
          </a:xfrm>
        </p:grpSpPr>
        <p:sp>
          <p:nvSpPr>
            <p:cNvPr id="7027" name="Google Shape;7027;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63"/>
          <p:cNvGrpSpPr/>
          <p:nvPr/>
        </p:nvGrpSpPr>
        <p:grpSpPr>
          <a:xfrm>
            <a:off x="4835443" y="1387491"/>
            <a:ext cx="356221" cy="354973"/>
            <a:chOff x="-13947000" y="3212800"/>
            <a:chExt cx="353675" cy="352400"/>
          </a:xfrm>
        </p:grpSpPr>
        <p:sp>
          <p:nvSpPr>
            <p:cNvPr id="7031" name="Google Shape;7031;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3" name="Google Shape;7033;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4" name="Google Shape;7034;p63"/>
          <p:cNvGrpSpPr/>
          <p:nvPr/>
        </p:nvGrpSpPr>
        <p:grpSpPr>
          <a:xfrm>
            <a:off x="5278038" y="1386849"/>
            <a:ext cx="356221" cy="356257"/>
            <a:chOff x="-13512225" y="3211525"/>
            <a:chExt cx="353675" cy="353675"/>
          </a:xfrm>
        </p:grpSpPr>
        <p:sp>
          <p:nvSpPr>
            <p:cNvPr id="7035" name="Google Shape;7035;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3"/>
          <p:cNvGrpSpPr/>
          <p:nvPr/>
        </p:nvGrpSpPr>
        <p:grpSpPr>
          <a:xfrm>
            <a:off x="6168320" y="1387239"/>
            <a:ext cx="356221" cy="355476"/>
            <a:chOff x="-12643475" y="3212300"/>
            <a:chExt cx="353675" cy="352900"/>
          </a:xfrm>
        </p:grpSpPr>
        <p:sp>
          <p:nvSpPr>
            <p:cNvPr id="7041" name="Google Shape;7041;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3"/>
          <p:cNvGrpSpPr/>
          <p:nvPr/>
        </p:nvGrpSpPr>
        <p:grpSpPr>
          <a:xfrm>
            <a:off x="6168320" y="1839013"/>
            <a:ext cx="356221" cy="333366"/>
            <a:chOff x="-12643475" y="3657325"/>
            <a:chExt cx="353675" cy="330950"/>
          </a:xfrm>
        </p:grpSpPr>
        <p:sp>
          <p:nvSpPr>
            <p:cNvPr id="7051" name="Google Shape;7051;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63"/>
          <p:cNvGrpSpPr/>
          <p:nvPr/>
        </p:nvGrpSpPr>
        <p:grpSpPr>
          <a:xfrm>
            <a:off x="7951322" y="1387642"/>
            <a:ext cx="355416" cy="354670"/>
            <a:chOff x="-10857925" y="3213875"/>
            <a:chExt cx="352875" cy="352100"/>
          </a:xfrm>
        </p:grpSpPr>
        <p:sp>
          <p:nvSpPr>
            <p:cNvPr id="7058" name="Google Shape;7058;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3"/>
          <p:cNvGrpSpPr/>
          <p:nvPr/>
        </p:nvGrpSpPr>
        <p:grpSpPr>
          <a:xfrm>
            <a:off x="6168237" y="2747071"/>
            <a:ext cx="356096" cy="354469"/>
            <a:chOff x="-9089725" y="3180200"/>
            <a:chExt cx="353550" cy="351900"/>
          </a:xfrm>
        </p:grpSpPr>
        <p:sp>
          <p:nvSpPr>
            <p:cNvPr id="7069" name="Google Shape;7069;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3"/>
          <p:cNvGrpSpPr/>
          <p:nvPr/>
        </p:nvGrpSpPr>
        <p:grpSpPr>
          <a:xfrm>
            <a:off x="7060235" y="1826875"/>
            <a:ext cx="358588" cy="357642"/>
            <a:chOff x="7083760" y="1971660"/>
            <a:chExt cx="358588" cy="357642"/>
          </a:xfrm>
        </p:grpSpPr>
        <p:sp>
          <p:nvSpPr>
            <p:cNvPr id="7072" name="Google Shape;7072;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4" name="Google Shape;7084;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85" name="Google Shape;7085;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89"/>
        <p:cNvGrpSpPr/>
        <p:nvPr/>
      </p:nvGrpSpPr>
      <p:grpSpPr>
        <a:xfrm>
          <a:off x="0" y="0"/>
          <a:ext cx="0" cy="0"/>
          <a:chOff x="0" y="0"/>
          <a:chExt cx="0" cy="0"/>
        </a:xfrm>
      </p:grpSpPr>
      <p:sp>
        <p:nvSpPr>
          <p:cNvPr id="7090" name="Google Shape;7090;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64"/>
          <p:cNvGrpSpPr/>
          <p:nvPr/>
        </p:nvGrpSpPr>
        <p:grpSpPr>
          <a:xfrm>
            <a:off x="719610" y="2243507"/>
            <a:ext cx="452798" cy="449473"/>
            <a:chOff x="-21322300" y="3693325"/>
            <a:chExt cx="306400" cy="304150"/>
          </a:xfrm>
        </p:grpSpPr>
        <p:sp>
          <p:nvSpPr>
            <p:cNvPr id="7092" name="Google Shape;7092;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4"/>
          <p:cNvGrpSpPr/>
          <p:nvPr/>
        </p:nvGrpSpPr>
        <p:grpSpPr>
          <a:xfrm>
            <a:off x="719019" y="2810244"/>
            <a:ext cx="453980" cy="422540"/>
            <a:chOff x="-21322300" y="4077125"/>
            <a:chExt cx="307200" cy="285925"/>
          </a:xfrm>
        </p:grpSpPr>
        <p:sp>
          <p:nvSpPr>
            <p:cNvPr id="7097" name="Google Shape;7097;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64"/>
          <p:cNvGrpSpPr/>
          <p:nvPr/>
        </p:nvGrpSpPr>
        <p:grpSpPr>
          <a:xfrm>
            <a:off x="3496195" y="1689128"/>
            <a:ext cx="451653" cy="450212"/>
            <a:chOff x="-19394200" y="3333800"/>
            <a:chExt cx="305625" cy="304650"/>
          </a:xfrm>
        </p:grpSpPr>
        <p:sp>
          <p:nvSpPr>
            <p:cNvPr id="7110" name="Google Shape;7110;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64"/>
          <p:cNvGrpSpPr/>
          <p:nvPr/>
        </p:nvGrpSpPr>
        <p:grpSpPr>
          <a:xfrm>
            <a:off x="3495032" y="2243580"/>
            <a:ext cx="453980" cy="449325"/>
            <a:chOff x="-19396575" y="3708500"/>
            <a:chExt cx="307200" cy="304050"/>
          </a:xfrm>
        </p:grpSpPr>
        <p:sp>
          <p:nvSpPr>
            <p:cNvPr id="7120" name="Google Shape;7120;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4"/>
          <p:cNvGrpSpPr/>
          <p:nvPr/>
        </p:nvGrpSpPr>
        <p:grpSpPr>
          <a:xfrm>
            <a:off x="3489212" y="2796461"/>
            <a:ext cx="465618" cy="450101"/>
            <a:chOff x="-19394200" y="4084200"/>
            <a:chExt cx="315075" cy="304575"/>
          </a:xfrm>
        </p:grpSpPr>
        <p:sp>
          <p:nvSpPr>
            <p:cNvPr id="7124" name="Google Shape;7124;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64"/>
          <p:cNvGrpSpPr/>
          <p:nvPr/>
        </p:nvGrpSpPr>
        <p:grpSpPr>
          <a:xfrm>
            <a:off x="6294923" y="1689001"/>
            <a:ext cx="400447" cy="450470"/>
            <a:chOff x="-17526750" y="3309200"/>
            <a:chExt cx="270975" cy="304825"/>
          </a:xfrm>
        </p:grpSpPr>
        <p:sp>
          <p:nvSpPr>
            <p:cNvPr id="7131" name="Google Shape;7131;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64"/>
          <p:cNvGrpSpPr/>
          <p:nvPr/>
        </p:nvGrpSpPr>
        <p:grpSpPr>
          <a:xfrm>
            <a:off x="6271075" y="2244173"/>
            <a:ext cx="448143" cy="448143"/>
            <a:chOff x="-17542500" y="3684100"/>
            <a:chExt cx="303250" cy="303250"/>
          </a:xfrm>
        </p:grpSpPr>
        <p:sp>
          <p:nvSpPr>
            <p:cNvPr id="7137" name="Google Shape;7137;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4"/>
          <p:cNvGrpSpPr/>
          <p:nvPr/>
        </p:nvGrpSpPr>
        <p:grpSpPr>
          <a:xfrm>
            <a:off x="6270484" y="2810817"/>
            <a:ext cx="449325" cy="421395"/>
            <a:chOff x="-17542500" y="4068450"/>
            <a:chExt cx="304050" cy="285150"/>
          </a:xfrm>
        </p:grpSpPr>
        <p:sp>
          <p:nvSpPr>
            <p:cNvPr id="7145" name="Google Shape;7145;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64"/>
          <p:cNvGrpSpPr/>
          <p:nvPr/>
        </p:nvGrpSpPr>
        <p:grpSpPr>
          <a:xfrm>
            <a:off x="3500906" y="3342211"/>
            <a:ext cx="343404" cy="449325"/>
            <a:chOff x="-15652200" y="3335975"/>
            <a:chExt cx="232375" cy="304050"/>
          </a:xfrm>
        </p:grpSpPr>
        <p:sp>
          <p:nvSpPr>
            <p:cNvPr id="7152" name="Google Shape;7152;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4"/>
          <p:cNvGrpSpPr/>
          <p:nvPr/>
        </p:nvGrpSpPr>
        <p:grpSpPr>
          <a:xfrm>
            <a:off x="1274819" y="2243729"/>
            <a:ext cx="449325" cy="449030"/>
            <a:chOff x="-20945825" y="3692175"/>
            <a:chExt cx="304050" cy="303850"/>
          </a:xfrm>
        </p:grpSpPr>
        <p:sp>
          <p:nvSpPr>
            <p:cNvPr id="7162" name="Google Shape;7162;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4"/>
          <p:cNvGrpSpPr/>
          <p:nvPr/>
        </p:nvGrpSpPr>
        <p:grpSpPr>
          <a:xfrm>
            <a:off x="4081644" y="1689848"/>
            <a:ext cx="372516" cy="448771"/>
            <a:chOff x="-18994100" y="3334775"/>
            <a:chExt cx="252075" cy="303675"/>
          </a:xfrm>
        </p:grpSpPr>
        <p:sp>
          <p:nvSpPr>
            <p:cNvPr id="7167" name="Google Shape;7167;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4"/>
          <p:cNvGrpSpPr/>
          <p:nvPr/>
        </p:nvGrpSpPr>
        <p:grpSpPr>
          <a:xfrm>
            <a:off x="4096200" y="2244743"/>
            <a:ext cx="343404" cy="446998"/>
            <a:chOff x="-18983850" y="3710075"/>
            <a:chExt cx="232375" cy="302475"/>
          </a:xfrm>
        </p:grpSpPr>
        <p:sp>
          <p:nvSpPr>
            <p:cNvPr id="7172" name="Google Shape;7172;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4"/>
          <p:cNvGrpSpPr/>
          <p:nvPr/>
        </p:nvGrpSpPr>
        <p:grpSpPr>
          <a:xfrm>
            <a:off x="1274247" y="1689573"/>
            <a:ext cx="450470" cy="449325"/>
            <a:chOff x="-20946600" y="3317850"/>
            <a:chExt cx="304825" cy="304050"/>
          </a:xfrm>
        </p:grpSpPr>
        <p:sp>
          <p:nvSpPr>
            <p:cNvPr id="7177" name="Google Shape;7177;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4"/>
          <p:cNvGrpSpPr/>
          <p:nvPr/>
        </p:nvGrpSpPr>
        <p:grpSpPr>
          <a:xfrm>
            <a:off x="1300422" y="2797442"/>
            <a:ext cx="398119" cy="448143"/>
            <a:chOff x="-20930075" y="4066100"/>
            <a:chExt cx="269400" cy="303250"/>
          </a:xfrm>
        </p:grpSpPr>
        <p:sp>
          <p:nvSpPr>
            <p:cNvPr id="7181" name="Google Shape;7181;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4"/>
          <p:cNvGrpSpPr/>
          <p:nvPr/>
        </p:nvGrpSpPr>
        <p:grpSpPr>
          <a:xfrm>
            <a:off x="4042667" y="2797422"/>
            <a:ext cx="450470" cy="448180"/>
            <a:chOff x="-19020075" y="4084200"/>
            <a:chExt cx="304825" cy="303275"/>
          </a:xfrm>
        </p:grpSpPr>
        <p:sp>
          <p:nvSpPr>
            <p:cNvPr id="7184" name="Google Shape;7184;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64"/>
          <p:cNvGrpSpPr/>
          <p:nvPr/>
        </p:nvGrpSpPr>
        <p:grpSpPr>
          <a:xfrm>
            <a:off x="6859931" y="1689001"/>
            <a:ext cx="396937" cy="450470"/>
            <a:chOff x="-17149475" y="3309200"/>
            <a:chExt cx="268600" cy="304825"/>
          </a:xfrm>
        </p:grpSpPr>
        <p:sp>
          <p:nvSpPr>
            <p:cNvPr id="7194" name="Google Shape;7194;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4"/>
          <p:cNvGrpSpPr/>
          <p:nvPr/>
        </p:nvGrpSpPr>
        <p:grpSpPr>
          <a:xfrm>
            <a:off x="6833737" y="2258120"/>
            <a:ext cx="449325" cy="420249"/>
            <a:chOff x="-17168375" y="3692750"/>
            <a:chExt cx="304050" cy="284375"/>
          </a:xfrm>
        </p:grpSpPr>
        <p:sp>
          <p:nvSpPr>
            <p:cNvPr id="7197" name="Google Shape;7197;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64"/>
          <p:cNvGrpSpPr/>
          <p:nvPr/>
        </p:nvGrpSpPr>
        <p:grpSpPr>
          <a:xfrm>
            <a:off x="6830246" y="2796852"/>
            <a:ext cx="456308" cy="449325"/>
            <a:chOff x="-17170750" y="4058800"/>
            <a:chExt cx="308775" cy="304050"/>
          </a:xfrm>
        </p:grpSpPr>
        <p:sp>
          <p:nvSpPr>
            <p:cNvPr id="7205" name="Google Shape;7205;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64"/>
          <p:cNvGrpSpPr/>
          <p:nvPr/>
        </p:nvGrpSpPr>
        <p:grpSpPr>
          <a:xfrm>
            <a:off x="5692143" y="3343358"/>
            <a:ext cx="450470" cy="446998"/>
            <a:chOff x="-15688425" y="3707725"/>
            <a:chExt cx="304825" cy="302475"/>
          </a:xfrm>
        </p:grpSpPr>
        <p:sp>
          <p:nvSpPr>
            <p:cNvPr id="7223" name="Google Shape;7223;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64"/>
          <p:cNvGrpSpPr/>
          <p:nvPr/>
        </p:nvGrpSpPr>
        <p:grpSpPr>
          <a:xfrm>
            <a:off x="1836300" y="1690441"/>
            <a:ext cx="451653" cy="447589"/>
            <a:chOff x="-20572500" y="3319025"/>
            <a:chExt cx="305625" cy="302875"/>
          </a:xfrm>
        </p:grpSpPr>
        <p:sp>
          <p:nvSpPr>
            <p:cNvPr id="7230" name="Google Shape;7230;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4"/>
          <p:cNvGrpSpPr/>
          <p:nvPr/>
        </p:nvGrpSpPr>
        <p:grpSpPr>
          <a:xfrm>
            <a:off x="1837463" y="2305410"/>
            <a:ext cx="449325" cy="325670"/>
            <a:chOff x="-20571700" y="3722875"/>
            <a:chExt cx="304050" cy="220375"/>
          </a:xfrm>
        </p:grpSpPr>
        <p:sp>
          <p:nvSpPr>
            <p:cNvPr id="7233" name="Google Shape;7233;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4"/>
          <p:cNvGrpSpPr/>
          <p:nvPr/>
        </p:nvGrpSpPr>
        <p:grpSpPr>
          <a:xfrm>
            <a:off x="1836891" y="2796278"/>
            <a:ext cx="450470" cy="450470"/>
            <a:chOff x="-20571700" y="4066875"/>
            <a:chExt cx="304825" cy="304825"/>
          </a:xfrm>
        </p:grpSpPr>
        <p:sp>
          <p:nvSpPr>
            <p:cNvPr id="7241" name="Google Shape;7241;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64"/>
          <p:cNvGrpSpPr/>
          <p:nvPr/>
        </p:nvGrpSpPr>
        <p:grpSpPr>
          <a:xfrm>
            <a:off x="4603593" y="1688259"/>
            <a:ext cx="453980" cy="451948"/>
            <a:chOff x="-18645175" y="3334200"/>
            <a:chExt cx="307200" cy="305825"/>
          </a:xfrm>
        </p:grpSpPr>
        <p:sp>
          <p:nvSpPr>
            <p:cNvPr id="7248" name="Google Shape;7248;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64"/>
          <p:cNvGrpSpPr/>
          <p:nvPr/>
        </p:nvGrpSpPr>
        <p:grpSpPr>
          <a:xfrm>
            <a:off x="4604184" y="2242989"/>
            <a:ext cx="452798" cy="450507"/>
            <a:chOff x="-18645175" y="3708500"/>
            <a:chExt cx="306400" cy="304850"/>
          </a:xfrm>
        </p:grpSpPr>
        <p:sp>
          <p:nvSpPr>
            <p:cNvPr id="7254" name="Google Shape;7254;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64"/>
          <p:cNvGrpSpPr/>
          <p:nvPr/>
        </p:nvGrpSpPr>
        <p:grpSpPr>
          <a:xfrm>
            <a:off x="4601857" y="2795630"/>
            <a:ext cx="457453" cy="451763"/>
            <a:chOff x="-18647525" y="4082625"/>
            <a:chExt cx="309550" cy="305700"/>
          </a:xfrm>
        </p:grpSpPr>
        <p:sp>
          <p:nvSpPr>
            <p:cNvPr id="7262" name="Google Shape;7262;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64"/>
          <p:cNvGrpSpPr/>
          <p:nvPr/>
        </p:nvGrpSpPr>
        <p:grpSpPr>
          <a:xfrm>
            <a:off x="7412241" y="1689592"/>
            <a:ext cx="395755" cy="449288"/>
            <a:chOff x="-16775350" y="3309200"/>
            <a:chExt cx="267800" cy="304025"/>
          </a:xfrm>
        </p:grpSpPr>
        <p:sp>
          <p:nvSpPr>
            <p:cNvPr id="7267" name="Google Shape;7267;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64"/>
          <p:cNvGrpSpPr/>
          <p:nvPr/>
        </p:nvGrpSpPr>
        <p:grpSpPr>
          <a:xfrm>
            <a:off x="7412241" y="2241827"/>
            <a:ext cx="395755" cy="452835"/>
            <a:chOff x="-16775350" y="3683300"/>
            <a:chExt cx="267800" cy="306425"/>
          </a:xfrm>
        </p:grpSpPr>
        <p:sp>
          <p:nvSpPr>
            <p:cNvPr id="7271" name="Google Shape;7271;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64"/>
          <p:cNvGrpSpPr/>
          <p:nvPr/>
        </p:nvGrpSpPr>
        <p:grpSpPr>
          <a:xfrm>
            <a:off x="7384292" y="2796870"/>
            <a:ext cx="451653" cy="449288"/>
            <a:chOff x="-16794250" y="4058225"/>
            <a:chExt cx="305625" cy="304025"/>
          </a:xfrm>
        </p:grpSpPr>
        <p:sp>
          <p:nvSpPr>
            <p:cNvPr id="7275" name="Google Shape;7275;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4" name="Google Shape;7284;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5" name="Google Shape;7285;p64"/>
          <p:cNvGrpSpPr/>
          <p:nvPr/>
        </p:nvGrpSpPr>
        <p:grpSpPr>
          <a:xfrm>
            <a:off x="2385709" y="1689573"/>
            <a:ext cx="457453" cy="449325"/>
            <a:chOff x="-20199150" y="3317850"/>
            <a:chExt cx="309550" cy="304050"/>
          </a:xfrm>
        </p:grpSpPr>
        <p:sp>
          <p:nvSpPr>
            <p:cNvPr id="7286" name="Google Shape;7286;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64"/>
          <p:cNvGrpSpPr/>
          <p:nvPr/>
        </p:nvGrpSpPr>
        <p:grpSpPr>
          <a:xfrm>
            <a:off x="2388036" y="2242861"/>
            <a:ext cx="452798" cy="450766"/>
            <a:chOff x="-20199150" y="3693150"/>
            <a:chExt cx="306400" cy="305025"/>
          </a:xfrm>
        </p:grpSpPr>
        <p:sp>
          <p:nvSpPr>
            <p:cNvPr id="7294" name="Google Shape;7294;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4"/>
          <p:cNvGrpSpPr/>
          <p:nvPr/>
        </p:nvGrpSpPr>
        <p:grpSpPr>
          <a:xfrm>
            <a:off x="2388609" y="2795687"/>
            <a:ext cx="451653" cy="451653"/>
            <a:chOff x="-20197575" y="4066875"/>
            <a:chExt cx="305625" cy="305625"/>
          </a:xfrm>
        </p:grpSpPr>
        <p:sp>
          <p:nvSpPr>
            <p:cNvPr id="7301" name="Google Shape;7301;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64"/>
          <p:cNvGrpSpPr/>
          <p:nvPr/>
        </p:nvGrpSpPr>
        <p:grpSpPr>
          <a:xfrm>
            <a:off x="5170827" y="1687520"/>
            <a:ext cx="449325" cy="453426"/>
            <a:chOff x="-18271050" y="3333200"/>
            <a:chExt cx="304050" cy="306825"/>
          </a:xfrm>
        </p:grpSpPr>
        <p:sp>
          <p:nvSpPr>
            <p:cNvPr id="7310" name="Google Shape;7310;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64"/>
          <p:cNvGrpSpPr/>
          <p:nvPr/>
        </p:nvGrpSpPr>
        <p:grpSpPr>
          <a:xfrm>
            <a:off x="5171399" y="2244171"/>
            <a:ext cx="448180" cy="448143"/>
            <a:chOff x="-18270275" y="3710875"/>
            <a:chExt cx="303275" cy="303250"/>
          </a:xfrm>
        </p:grpSpPr>
        <p:sp>
          <p:nvSpPr>
            <p:cNvPr id="7316" name="Google Shape;7316;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4"/>
          <p:cNvGrpSpPr/>
          <p:nvPr/>
        </p:nvGrpSpPr>
        <p:grpSpPr>
          <a:xfrm>
            <a:off x="5224951" y="2797422"/>
            <a:ext cx="341076" cy="448180"/>
            <a:chOff x="-18234025" y="4084200"/>
            <a:chExt cx="230800" cy="303275"/>
          </a:xfrm>
        </p:grpSpPr>
        <p:sp>
          <p:nvSpPr>
            <p:cNvPr id="7323" name="Google Shape;7323;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64"/>
          <p:cNvGrpSpPr/>
          <p:nvPr/>
        </p:nvGrpSpPr>
        <p:grpSpPr>
          <a:xfrm>
            <a:off x="2337506" y="3341641"/>
            <a:ext cx="449325" cy="450470"/>
            <a:chOff x="-16419350" y="3308400"/>
            <a:chExt cx="304050" cy="304825"/>
          </a:xfrm>
        </p:grpSpPr>
        <p:sp>
          <p:nvSpPr>
            <p:cNvPr id="7327" name="Google Shape;7327;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4"/>
          <p:cNvGrpSpPr/>
          <p:nvPr/>
        </p:nvGrpSpPr>
        <p:grpSpPr>
          <a:xfrm>
            <a:off x="4609062" y="3340423"/>
            <a:ext cx="395755" cy="452872"/>
            <a:chOff x="-16401225" y="3683275"/>
            <a:chExt cx="267800" cy="306450"/>
          </a:xfrm>
        </p:grpSpPr>
        <p:sp>
          <p:nvSpPr>
            <p:cNvPr id="7335" name="Google Shape;7335;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64"/>
          <p:cNvGrpSpPr/>
          <p:nvPr/>
        </p:nvGrpSpPr>
        <p:grpSpPr>
          <a:xfrm>
            <a:off x="7974511" y="2797062"/>
            <a:ext cx="450470" cy="448180"/>
            <a:chOff x="-16419350" y="4058200"/>
            <a:chExt cx="304825" cy="303275"/>
          </a:xfrm>
        </p:grpSpPr>
        <p:sp>
          <p:nvSpPr>
            <p:cNvPr id="7343" name="Google Shape;7343;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4"/>
          <p:cNvGrpSpPr/>
          <p:nvPr/>
        </p:nvGrpSpPr>
        <p:grpSpPr>
          <a:xfrm>
            <a:off x="4001398" y="3343080"/>
            <a:ext cx="450507" cy="447589"/>
            <a:chOff x="-15296200" y="3326900"/>
            <a:chExt cx="304850" cy="302875"/>
          </a:xfrm>
        </p:grpSpPr>
        <p:sp>
          <p:nvSpPr>
            <p:cNvPr id="7351" name="Google Shape;7351;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64"/>
          <p:cNvGrpSpPr/>
          <p:nvPr/>
        </p:nvGrpSpPr>
        <p:grpSpPr>
          <a:xfrm>
            <a:off x="2917051" y="1706881"/>
            <a:ext cx="486566" cy="414708"/>
            <a:chOff x="-19835275" y="3330250"/>
            <a:chExt cx="329250" cy="280625"/>
          </a:xfrm>
        </p:grpSpPr>
        <p:sp>
          <p:nvSpPr>
            <p:cNvPr id="7357" name="Google Shape;7357;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4"/>
          <p:cNvGrpSpPr/>
          <p:nvPr/>
        </p:nvGrpSpPr>
        <p:grpSpPr>
          <a:xfrm>
            <a:off x="2935080" y="2243470"/>
            <a:ext cx="450507" cy="449547"/>
            <a:chOff x="-19822675" y="3692750"/>
            <a:chExt cx="304850" cy="304200"/>
          </a:xfrm>
        </p:grpSpPr>
        <p:sp>
          <p:nvSpPr>
            <p:cNvPr id="7361" name="Google Shape;7361;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4"/>
          <p:cNvGrpSpPr/>
          <p:nvPr/>
        </p:nvGrpSpPr>
        <p:grpSpPr>
          <a:xfrm>
            <a:off x="2935672" y="2796278"/>
            <a:ext cx="449325" cy="450470"/>
            <a:chOff x="-19822675" y="4066875"/>
            <a:chExt cx="304050" cy="304825"/>
          </a:xfrm>
        </p:grpSpPr>
        <p:sp>
          <p:nvSpPr>
            <p:cNvPr id="7367" name="Google Shape;7367;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64"/>
          <p:cNvGrpSpPr/>
          <p:nvPr/>
        </p:nvGrpSpPr>
        <p:grpSpPr>
          <a:xfrm>
            <a:off x="5744740" y="1689571"/>
            <a:ext cx="399302" cy="449325"/>
            <a:chOff x="-17878825" y="3334400"/>
            <a:chExt cx="270200" cy="304050"/>
          </a:xfrm>
        </p:grpSpPr>
        <p:sp>
          <p:nvSpPr>
            <p:cNvPr id="7374" name="Google Shape;7374;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64"/>
          <p:cNvGrpSpPr/>
          <p:nvPr/>
        </p:nvGrpSpPr>
        <p:grpSpPr>
          <a:xfrm>
            <a:off x="5718565" y="2242416"/>
            <a:ext cx="451653" cy="451653"/>
            <a:chOff x="-17896150" y="3709300"/>
            <a:chExt cx="305625" cy="305625"/>
          </a:xfrm>
        </p:grpSpPr>
        <p:sp>
          <p:nvSpPr>
            <p:cNvPr id="7382" name="Google Shape;7382;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4"/>
          <p:cNvGrpSpPr/>
          <p:nvPr/>
        </p:nvGrpSpPr>
        <p:grpSpPr>
          <a:xfrm>
            <a:off x="5746495" y="2795686"/>
            <a:ext cx="395792" cy="451653"/>
            <a:chOff x="-17878025" y="4082625"/>
            <a:chExt cx="267825" cy="305625"/>
          </a:xfrm>
        </p:grpSpPr>
        <p:sp>
          <p:nvSpPr>
            <p:cNvPr id="7387" name="Google Shape;7387;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64"/>
          <p:cNvGrpSpPr/>
          <p:nvPr/>
        </p:nvGrpSpPr>
        <p:grpSpPr>
          <a:xfrm>
            <a:off x="2890388" y="3355015"/>
            <a:ext cx="450507" cy="423722"/>
            <a:chOff x="-16044450" y="3317850"/>
            <a:chExt cx="304850" cy="286725"/>
          </a:xfrm>
        </p:grpSpPr>
        <p:sp>
          <p:nvSpPr>
            <p:cNvPr id="7395" name="Google Shape;7395;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9" name="Google Shape;7399;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0" name="Google Shape;7400;p64"/>
          <p:cNvGrpSpPr/>
          <p:nvPr/>
        </p:nvGrpSpPr>
        <p:grpSpPr>
          <a:xfrm>
            <a:off x="8012905" y="2243724"/>
            <a:ext cx="373662" cy="449030"/>
            <a:chOff x="-16018450" y="4058400"/>
            <a:chExt cx="252850" cy="303850"/>
          </a:xfrm>
        </p:grpSpPr>
        <p:sp>
          <p:nvSpPr>
            <p:cNvPr id="7401" name="Google Shape;7401;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5" name="Google Shape;7405;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10"/>
        <p:cNvGrpSpPr/>
        <p:nvPr/>
      </p:nvGrpSpPr>
      <p:grpSpPr>
        <a:xfrm>
          <a:off x="0" y="0"/>
          <a:ext cx="0" cy="0"/>
          <a:chOff x="0" y="0"/>
          <a:chExt cx="0" cy="0"/>
        </a:xfrm>
      </p:grpSpPr>
      <p:grpSp>
        <p:nvGrpSpPr>
          <p:cNvPr id="7411" name="Google Shape;7411;p65"/>
          <p:cNvGrpSpPr/>
          <p:nvPr/>
        </p:nvGrpSpPr>
        <p:grpSpPr>
          <a:xfrm>
            <a:off x="829817" y="1689241"/>
            <a:ext cx="442337" cy="419623"/>
            <a:chOff x="-6696925" y="3272575"/>
            <a:chExt cx="307200" cy="291425"/>
          </a:xfrm>
        </p:grpSpPr>
        <p:sp>
          <p:nvSpPr>
            <p:cNvPr id="7412" name="Google Shape;7412;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65"/>
          <p:cNvGrpSpPr/>
          <p:nvPr/>
        </p:nvGrpSpPr>
        <p:grpSpPr>
          <a:xfrm>
            <a:off x="829799" y="2204636"/>
            <a:ext cx="442373" cy="420775"/>
            <a:chOff x="-6690625" y="3631325"/>
            <a:chExt cx="307225" cy="292225"/>
          </a:xfrm>
        </p:grpSpPr>
        <p:sp>
          <p:nvSpPr>
            <p:cNvPr id="7415" name="Google Shape;7415;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65"/>
          <p:cNvGrpSpPr/>
          <p:nvPr/>
        </p:nvGrpSpPr>
        <p:grpSpPr>
          <a:xfrm>
            <a:off x="851921" y="2756972"/>
            <a:ext cx="421927" cy="419371"/>
            <a:chOff x="-6689825" y="3992050"/>
            <a:chExt cx="293025" cy="291250"/>
          </a:xfrm>
        </p:grpSpPr>
        <p:sp>
          <p:nvSpPr>
            <p:cNvPr id="7421" name="Google Shape;7421;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3" name="Google Shape;7433;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4" name="Google Shape;7434;p65"/>
          <p:cNvGrpSpPr/>
          <p:nvPr/>
        </p:nvGrpSpPr>
        <p:grpSpPr>
          <a:xfrm>
            <a:off x="3535232" y="2205192"/>
            <a:ext cx="423043" cy="419659"/>
            <a:chOff x="-4837325" y="3612425"/>
            <a:chExt cx="293800" cy="291450"/>
          </a:xfrm>
        </p:grpSpPr>
        <p:sp>
          <p:nvSpPr>
            <p:cNvPr id="7435" name="Google Shape;7435;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5"/>
          <p:cNvGrpSpPr/>
          <p:nvPr/>
        </p:nvGrpSpPr>
        <p:grpSpPr>
          <a:xfrm>
            <a:off x="3548265" y="2756826"/>
            <a:ext cx="420775" cy="419659"/>
            <a:chOff x="-4837325" y="3971575"/>
            <a:chExt cx="292225" cy="291450"/>
          </a:xfrm>
        </p:grpSpPr>
        <p:sp>
          <p:nvSpPr>
            <p:cNvPr id="7439" name="Google Shape;7439;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5"/>
          <p:cNvGrpSpPr/>
          <p:nvPr/>
        </p:nvGrpSpPr>
        <p:grpSpPr>
          <a:xfrm>
            <a:off x="6240279" y="1714185"/>
            <a:ext cx="430998" cy="369730"/>
            <a:chOff x="-3037625" y="3254850"/>
            <a:chExt cx="299325" cy="256775"/>
          </a:xfrm>
        </p:grpSpPr>
        <p:sp>
          <p:nvSpPr>
            <p:cNvPr id="7446" name="Google Shape;7446;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65"/>
          <p:cNvGrpSpPr/>
          <p:nvPr/>
        </p:nvGrpSpPr>
        <p:grpSpPr>
          <a:xfrm>
            <a:off x="6244239" y="2204615"/>
            <a:ext cx="423079" cy="420811"/>
            <a:chOff x="-3031325" y="3597450"/>
            <a:chExt cx="293825" cy="292250"/>
          </a:xfrm>
        </p:grpSpPr>
        <p:sp>
          <p:nvSpPr>
            <p:cNvPr id="7451" name="Google Shape;7451;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65"/>
          <p:cNvGrpSpPr/>
          <p:nvPr/>
        </p:nvGrpSpPr>
        <p:grpSpPr>
          <a:xfrm>
            <a:off x="6256714" y="2781214"/>
            <a:ext cx="421927" cy="370882"/>
            <a:chOff x="-3030525" y="3973150"/>
            <a:chExt cx="293025" cy="257575"/>
          </a:xfrm>
        </p:grpSpPr>
        <p:sp>
          <p:nvSpPr>
            <p:cNvPr id="7456" name="Google Shape;7456;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65"/>
          <p:cNvGrpSpPr/>
          <p:nvPr/>
        </p:nvGrpSpPr>
        <p:grpSpPr>
          <a:xfrm>
            <a:off x="1358307" y="3369426"/>
            <a:ext cx="421927" cy="297195"/>
            <a:chOff x="-1199300" y="3279250"/>
            <a:chExt cx="293025" cy="206400"/>
          </a:xfrm>
        </p:grpSpPr>
        <p:sp>
          <p:nvSpPr>
            <p:cNvPr id="7459" name="Google Shape;7459;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65"/>
          <p:cNvGrpSpPr/>
          <p:nvPr/>
        </p:nvGrpSpPr>
        <p:grpSpPr>
          <a:xfrm>
            <a:off x="1365393" y="1688773"/>
            <a:ext cx="444605" cy="420559"/>
            <a:chOff x="-6338550" y="3272950"/>
            <a:chExt cx="308775" cy="292075"/>
          </a:xfrm>
        </p:grpSpPr>
        <p:sp>
          <p:nvSpPr>
            <p:cNvPr id="7464" name="Google Shape;7464;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5"/>
          <p:cNvGrpSpPr/>
          <p:nvPr/>
        </p:nvGrpSpPr>
        <p:grpSpPr>
          <a:xfrm>
            <a:off x="1376732" y="2205194"/>
            <a:ext cx="421927" cy="419659"/>
            <a:chOff x="-6329100" y="3632100"/>
            <a:chExt cx="293025" cy="291450"/>
          </a:xfrm>
        </p:grpSpPr>
        <p:sp>
          <p:nvSpPr>
            <p:cNvPr id="7468" name="Google Shape;7468;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5"/>
          <p:cNvGrpSpPr/>
          <p:nvPr/>
        </p:nvGrpSpPr>
        <p:grpSpPr>
          <a:xfrm>
            <a:off x="1389783" y="2756828"/>
            <a:ext cx="419623" cy="419659"/>
            <a:chOff x="-6329875" y="3992050"/>
            <a:chExt cx="291425" cy="291450"/>
          </a:xfrm>
        </p:grpSpPr>
        <p:sp>
          <p:nvSpPr>
            <p:cNvPr id="7472" name="Google Shape;7472;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65"/>
          <p:cNvGrpSpPr/>
          <p:nvPr/>
        </p:nvGrpSpPr>
        <p:grpSpPr>
          <a:xfrm>
            <a:off x="4075920" y="1687530"/>
            <a:ext cx="423079" cy="423043"/>
            <a:chOff x="-4478975" y="3251700"/>
            <a:chExt cx="293825" cy="293800"/>
          </a:xfrm>
        </p:grpSpPr>
        <p:sp>
          <p:nvSpPr>
            <p:cNvPr id="7477" name="Google Shape;7477;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65"/>
          <p:cNvGrpSpPr/>
          <p:nvPr/>
        </p:nvGrpSpPr>
        <p:grpSpPr>
          <a:xfrm>
            <a:off x="4075920" y="2205192"/>
            <a:ext cx="423079" cy="419659"/>
            <a:chOff x="-4475825" y="3612425"/>
            <a:chExt cx="293825" cy="291450"/>
          </a:xfrm>
        </p:grpSpPr>
        <p:sp>
          <p:nvSpPr>
            <p:cNvPr id="7481" name="Google Shape;7481;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5"/>
          <p:cNvGrpSpPr/>
          <p:nvPr/>
        </p:nvGrpSpPr>
        <p:grpSpPr>
          <a:xfrm>
            <a:off x="4084992" y="2756844"/>
            <a:ext cx="428730" cy="419623"/>
            <a:chOff x="-4480550" y="3970800"/>
            <a:chExt cx="297750" cy="291425"/>
          </a:xfrm>
        </p:grpSpPr>
        <p:sp>
          <p:nvSpPr>
            <p:cNvPr id="7485" name="Google Shape;7485;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5"/>
          <p:cNvGrpSpPr/>
          <p:nvPr/>
        </p:nvGrpSpPr>
        <p:grpSpPr>
          <a:xfrm>
            <a:off x="6788826" y="1689221"/>
            <a:ext cx="415123" cy="419659"/>
            <a:chOff x="-2668225" y="3239075"/>
            <a:chExt cx="288300" cy="291450"/>
          </a:xfrm>
        </p:grpSpPr>
        <p:sp>
          <p:nvSpPr>
            <p:cNvPr id="7488" name="Google Shape;7488;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65"/>
          <p:cNvGrpSpPr/>
          <p:nvPr/>
        </p:nvGrpSpPr>
        <p:grpSpPr>
          <a:xfrm>
            <a:off x="6785982" y="2205191"/>
            <a:ext cx="420811" cy="419659"/>
            <a:chOff x="-2671375" y="3597450"/>
            <a:chExt cx="292250" cy="291450"/>
          </a:xfrm>
        </p:grpSpPr>
        <p:sp>
          <p:nvSpPr>
            <p:cNvPr id="7494" name="Google Shape;7494;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5"/>
          <p:cNvGrpSpPr/>
          <p:nvPr/>
        </p:nvGrpSpPr>
        <p:grpSpPr>
          <a:xfrm>
            <a:off x="6796765" y="2755691"/>
            <a:ext cx="423043" cy="421927"/>
            <a:chOff x="-2670575" y="3956600"/>
            <a:chExt cx="293800" cy="293025"/>
          </a:xfrm>
        </p:grpSpPr>
        <p:sp>
          <p:nvSpPr>
            <p:cNvPr id="7497" name="Google Shape;7497;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5"/>
          <p:cNvGrpSpPr/>
          <p:nvPr/>
        </p:nvGrpSpPr>
        <p:grpSpPr>
          <a:xfrm>
            <a:off x="3054285" y="3311947"/>
            <a:ext cx="426462" cy="418363"/>
            <a:chOff x="-1183550" y="3586525"/>
            <a:chExt cx="296175" cy="290550"/>
          </a:xfrm>
        </p:grpSpPr>
        <p:sp>
          <p:nvSpPr>
            <p:cNvPr id="7502" name="Google Shape;7502;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5"/>
          <p:cNvGrpSpPr/>
          <p:nvPr/>
        </p:nvGrpSpPr>
        <p:grpSpPr>
          <a:xfrm>
            <a:off x="1917896" y="1689799"/>
            <a:ext cx="420811" cy="418507"/>
            <a:chOff x="-5971525" y="3273750"/>
            <a:chExt cx="292250" cy="290650"/>
          </a:xfrm>
        </p:grpSpPr>
        <p:sp>
          <p:nvSpPr>
            <p:cNvPr id="7512" name="Google Shape;7512;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5"/>
          <p:cNvGrpSpPr/>
          <p:nvPr/>
        </p:nvGrpSpPr>
        <p:grpSpPr>
          <a:xfrm>
            <a:off x="1912226" y="2203826"/>
            <a:ext cx="432150" cy="422395"/>
            <a:chOff x="-5974675" y="3632100"/>
            <a:chExt cx="300125" cy="293350"/>
          </a:xfrm>
        </p:grpSpPr>
        <p:sp>
          <p:nvSpPr>
            <p:cNvPr id="7515" name="Google Shape;7515;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5"/>
          <p:cNvGrpSpPr/>
          <p:nvPr/>
        </p:nvGrpSpPr>
        <p:grpSpPr>
          <a:xfrm>
            <a:off x="1942267" y="2755694"/>
            <a:ext cx="395865" cy="421927"/>
            <a:chOff x="-5971525" y="3990475"/>
            <a:chExt cx="274925" cy="293025"/>
          </a:xfrm>
        </p:grpSpPr>
        <p:sp>
          <p:nvSpPr>
            <p:cNvPr id="7519" name="Google Shape;7519;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65"/>
          <p:cNvGrpSpPr/>
          <p:nvPr/>
        </p:nvGrpSpPr>
        <p:grpSpPr>
          <a:xfrm>
            <a:off x="4615473" y="1689798"/>
            <a:ext cx="420775" cy="418507"/>
            <a:chOff x="-4118225" y="3253275"/>
            <a:chExt cx="292225" cy="290650"/>
          </a:xfrm>
        </p:grpSpPr>
        <p:sp>
          <p:nvSpPr>
            <p:cNvPr id="7524" name="Google Shape;7524;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5"/>
          <p:cNvGrpSpPr/>
          <p:nvPr/>
        </p:nvGrpSpPr>
        <p:grpSpPr>
          <a:xfrm>
            <a:off x="4665924" y="2204922"/>
            <a:ext cx="319874" cy="420199"/>
            <a:chOff x="-4082800" y="3612425"/>
            <a:chExt cx="222150" cy="291825"/>
          </a:xfrm>
        </p:grpSpPr>
        <p:sp>
          <p:nvSpPr>
            <p:cNvPr id="7527" name="Google Shape;7527;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65"/>
          <p:cNvGrpSpPr/>
          <p:nvPr/>
        </p:nvGrpSpPr>
        <p:grpSpPr>
          <a:xfrm>
            <a:off x="4627372" y="2769876"/>
            <a:ext cx="420775" cy="393561"/>
            <a:chOff x="-4118225" y="3990475"/>
            <a:chExt cx="292225" cy="273325"/>
          </a:xfrm>
        </p:grpSpPr>
        <p:sp>
          <p:nvSpPr>
            <p:cNvPr id="7531" name="Google Shape;7531;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65"/>
          <p:cNvGrpSpPr/>
          <p:nvPr/>
        </p:nvGrpSpPr>
        <p:grpSpPr>
          <a:xfrm>
            <a:off x="7338026" y="1688087"/>
            <a:ext cx="394713" cy="421927"/>
            <a:chOff x="-2312225" y="3238300"/>
            <a:chExt cx="274125" cy="293025"/>
          </a:xfrm>
        </p:grpSpPr>
        <p:sp>
          <p:nvSpPr>
            <p:cNvPr id="7536" name="Google Shape;7536;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65"/>
          <p:cNvGrpSpPr/>
          <p:nvPr/>
        </p:nvGrpSpPr>
        <p:grpSpPr>
          <a:xfrm>
            <a:off x="7335742" y="2756825"/>
            <a:ext cx="423079" cy="419659"/>
            <a:chOff x="-2310650" y="3958175"/>
            <a:chExt cx="293825" cy="291450"/>
          </a:xfrm>
        </p:grpSpPr>
        <p:sp>
          <p:nvSpPr>
            <p:cNvPr id="7539" name="Google Shape;7539;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65"/>
          <p:cNvGrpSpPr/>
          <p:nvPr/>
        </p:nvGrpSpPr>
        <p:grpSpPr>
          <a:xfrm>
            <a:off x="4702603" y="3308459"/>
            <a:ext cx="424159" cy="419659"/>
            <a:chOff x="-1182750" y="3962900"/>
            <a:chExt cx="294575" cy="291450"/>
          </a:xfrm>
        </p:grpSpPr>
        <p:sp>
          <p:nvSpPr>
            <p:cNvPr id="7542" name="Google Shape;7542;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65"/>
          <p:cNvGrpSpPr/>
          <p:nvPr/>
        </p:nvGrpSpPr>
        <p:grpSpPr>
          <a:xfrm>
            <a:off x="2455739" y="1689223"/>
            <a:ext cx="424195" cy="419659"/>
            <a:chOff x="-5611575" y="3272950"/>
            <a:chExt cx="294600" cy="291450"/>
          </a:xfrm>
        </p:grpSpPr>
        <p:sp>
          <p:nvSpPr>
            <p:cNvPr id="7550" name="Google Shape;7550;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65"/>
          <p:cNvGrpSpPr/>
          <p:nvPr/>
        </p:nvGrpSpPr>
        <p:grpSpPr>
          <a:xfrm>
            <a:off x="2455739" y="2205770"/>
            <a:ext cx="424195" cy="418507"/>
            <a:chOff x="-5613150" y="3632900"/>
            <a:chExt cx="294600" cy="290650"/>
          </a:xfrm>
        </p:grpSpPr>
        <p:sp>
          <p:nvSpPr>
            <p:cNvPr id="7556" name="Google Shape;7556;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5"/>
          <p:cNvGrpSpPr/>
          <p:nvPr/>
        </p:nvGrpSpPr>
        <p:grpSpPr>
          <a:xfrm>
            <a:off x="7324977" y="2153586"/>
            <a:ext cx="420811" cy="522864"/>
            <a:chOff x="-2310650" y="3525775"/>
            <a:chExt cx="292250" cy="363125"/>
          </a:xfrm>
        </p:grpSpPr>
        <p:sp>
          <p:nvSpPr>
            <p:cNvPr id="7559" name="Google Shape;7559;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5"/>
          <p:cNvGrpSpPr/>
          <p:nvPr/>
        </p:nvGrpSpPr>
        <p:grpSpPr>
          <a:xfrm>
            <a:off x="2467638" y="2756270"/>
            <a:ext cx="424195" cy="420775"/>
            <a:chOff x="-5613150" y="3991275"/>
            <a:chExt cx="294600" cy="292225"/>
          </a:xfrm>
        </p:grpSpPr>
        <p:sp>
          <p:nvSpPr>
            <p:cNvPr id="7564" name="Google Shape;7564;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5"/>
          <p:cNvGrpSpPr/>
          <p:nvPr/>
        </p:nvGrpSpPr>
        <p:grpSpPr>
          <a:xfrm>
            <a:off x="5139126" y="1689438"/>
            <a:ext cx="434634" cy="419227"/>
            <a:chOff x="-3768700" y="3253275"/>
            <a:chExt cx="301850" cy="291150"/>
          </a:xfrm>
        </p:grpSpPr>
        <p:sp>
          <p:nvSpPr>
            <p:cNvPr id="7574" name="Google Shape;7574;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65"/>
          <p:cNvGrpSpPr/>
          <p:nvPr/>
        </p:nvGrpSpPr>
        <p:grpSpPr>
          <a:xfrm>
            <a:off x="5143209" y="2217090"/>
            <a:ext cx="426462" cy="395865"/>
            <a:chOff x="-3808700" y="3628950"/>
            <a:chExt cx="296175" cy="274925"/>
          </a:xfrm>
        </p:grpSpPr>
        <p:sp>
          <p:nvSpPr>
            <p:cNvPr id="7578" name="Google Shape;7578;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65"/>
          <p:cNvGrpSpPr/>
          <p:nvPr/>
        </p:nvGrpSpPr>
        <p:grpSpPr>
          <a:xfrm>
            <a:off x="5208420" y="2756412"/>
            <a:ext cx="419443" cy="420487"/>
            <a:chOff x="-3771675" y="3971775"/>
            <a:chExt cx="291300" cy="292025"/>
          </a:xfrm>
        </p:grpSpPr>
        <p:sp>
          <p:nvSpPr>
            <p:cNvPr id="7582" name="Google Shape;7582;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5"/>
          <p:cNvGrpSpPr/>
          <p:nvPr/>
        </p:nvGrpSpPr>
        <p:grpSpPr>
          <a:xfrm>
            <a:off x="7869864" y="1716461"/>
            <a:ext cx="420271" cy="320774"/>
            <a:chOff x="-1951475" y="3273100"/>
            <a:chExt cx="291875" cy="222775"/>
          </a:xfrm>
        </p:grpSpPr>
        <p:sp>
          <p:nvSpPr>
            <p:cNvPr id="7588" name="Google Shape;7588;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65"/>
          <p:cNvGrpSpPr/>
          <p:nvPr/>
        </p:nvGrpSpPr>
        <p:grpSpPr>
          <a:xfrm>
            <a:off x="7867344" y="2205191"/>
            <a:ext cx="425310" cy="419659"/>
            <a:chOff x="-1951475" y="3597450"/>
            <a:chExt cx="295375" cy="291450"/>
          </a:xfrm>
        </p:grpSpPr>
        <p:sp>
          <p:nvSpPr>
            <p:cNvPr id="7592" name="Google Shape;7592;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5"/>
          <p:cNvGrpSpPr/>
          <p:nvPr/>
        </p:nvGrpSpPr>
        <p:grpSpPr>
          <a:xfrm>
            <a:off x="7869595" y="2756825"/>
            <a:ext cx="444605" cy="419659"/>
            <a:chOff x="-1960150" y="3956600"/>
            <a:chExt cx="308775" cy="291450"/>
          </a:xfrm>
        </p:grpSpPr>
        <p:sp>
          <p:nvSpPr>
            <p:cNvPr id="7597" name="Google Shape;7597;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5"/>
          <p:cNvGrpSpPr/>
          <p:nvPr/>
        </p:nvGrpSpPr>
        <p:grpSpPr>
          <a:xfrm>
            <a:off x="1923633" y="3307636"/>
            <a:ext cx="420775" cy="420775"/>
            <a:chOff x="-804700" y="3226500"/>
            <a:chExt cx="292225" cy="292225"/>
          </a:xfrm>
        </p:grpSpPr>
        <p:sp>
          <p:nvSpPr>
            <p:cNvPr id="7600" name="Google Shape;7600;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3003724" y="1688647"/>
            <a:ext cx="420775" cy="420811"/>
            <a:chOff x="-5251625" y="3272950"/>
            <a:chExt cx="292225" cy="292250"/>
          </a:xfrm>
        </p:grpSpPr>
        <p:sp>
          <p:nvSpPr>
            <p:cNvPr id="7608" name="Google Shape;7608;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65"/>
          <p:cNvGrpSpPr/>
          <p:nvPr/>
        </p:nvGrpSpPr>
        <p:grpSpPr>
          <a:xfrm>
            <a:off x="3000322" y="2204348"/>
            <a:ext cx="427578" cy="421351"/>
            <a:chOff x="-5254775" y="3631325"/>
            <a:chExt cx="296950" cy="292625"/>
          </a:xfrm>
        </p:grpSpPr>
        <p:sp>
          <p:nvSpPr>
            <p:cNvPr id="7612" name="Google Shape;7612;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65"/>
          <p:cNvGrpSpPr/>
          <p:nvPr/>
        </p:nvGrpSpPr>
        <p:grpSpPr>
          <a:xfrm>
            <a:off x="3016181" y="2756270"/>
            <a:ext cx="419659" cy="420775"/>
            <a:chOff x="-5251625" y="3991275"/>
            <a:chExt cx="291450" cy="292225"/>
          </a:xfrm>
        </p:grpSpPr>
        <p:sp>
          <p:nvSpPr>
            <p:cNvPr id="7620" name="Google Shape;7620;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5"/>
          <p:cNvGrpSpPr/>
          <p:nvPr/>
        </p:nvGrpSpPr>
        <p:grpSpPr>
          <a:xfrm>
            <a:off x="5756763" y="1689240"/>
            <a:ext cx="319874" cy="419623"/>
            <a:chOff x="-3365275" y="3253275"/>
            <a:chExt cx="222150" cy="291425"/>
          </a:xfrm>
        </p:grpSpPr>
        <p:sp>
          <p:nvSpPr>
            <p:cNvPr id="7626" name="Google Shape;7626;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65"/>
          <p:cNvGrpSpPr/>
          <p:nvPr/>
        </p:nvGrpSpPr>
        <p:grpSpPr>
          <a:xfrm>
            <a:off x="5730701" y="2204058"/>
            <a:ext cx="371998" cy="421927"/>
            <a:chOff x="-3383375" y="3611625"/>
            <a:chExt cx="258350" cy="293025"/>
          </a:xfrm>
        </p:grpSpPr>
        <p:sp>
          <p:nvSpPr>
            <p:cNvPr id="7629" name="Google Shape;7629;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65"/>
          <p:cNvGrpSpPr/>
          <p:nvPr/>
        </p:nvGrpSpPr>
        <p:grpSpPr>
          <a:xfrm>
            <a:off x="5793050" y="2756826"/>
            <a:ext cx="271097" cy="419659"/>
            <a:chOff x="-3347950" y="3971575"/>
            <a:chExt cx="188275" cy="291450"/>
          </a:xfrm>
        </p:grpSpPr>
        <p:sp>
          <p:nvSpPr>
            <p:cNvPr id="7632" name="Google Shape;7632;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5"/>
          <p:cNvGrpSpPr/>
          <p:nvPr/>
        </p:nvGrpSpPr>
        <p:grpSpPr>
          <a:xfrm>
            <a:off x="842909" y="3307061"/>
            <a:ext cx="371998" cy="421927"/>
            <a:chOff x="-1575775" y="3238300"/>
            <a:chExt cx="258350" cy="293025"/>
          </a:xfrm>
        </p:grpSpPr>
        <p:sp>
          <p:nvSpPr>
            <p:cNvPr id="7636" name="Google Shape;7636;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5"/>
          <p:cNvGrpSpPr/>
          <p:nvPr/>
        </p:nvGrpSpPr>
        <p:grpSpPr>
          <a:xfrm>
            <a:off x="2487807" y="3309051"/>
            <a:ext cx="423079" cy="424159"/>
            <a:chOff x="-1591550" y="3597475"/>
            <a:chExt cx="293825" cy="294575"/>
          </a:xfrm>
        </p:grpSpPr>
        <p:sp>
          <p:nvSpPr>
            <p:cNvPr id="7642" name="Google Shape;7642;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65"/>
          <p:cNvGrpSpPr/>
          <p:nvPr/>
        </p:nvGrpSpPr>
        <p:grpSpPr>
          <a:xfrm>
            <a:off x="4137277" y="3318663"/>
            <a:ext cx="421927" cy="399248"/>
            <a:chOff x="-1592325" y="3957400"/>
            <a:chExt cx="293025" cy="277275"/>
          </a:xfrm>
        </p:grpSpPr>
        <p:sp>
          <p:nvSpPr>
            <p:cNvPr id="7646" name="Google Shape;7646;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65"/>
          <p:cNvGrpSpPr/>
          <p:nvPr/>
        </p:nvGrpSpPr>
        <p:grpSpPr>
          <a:xfrm>
            <a:off x="3624147" y="3310744"/>
            <a:ext cx="369730" cy="420775"/>
            <a:chOff x="-778700" y="3612425"/>
            <a:chExt cx="256775" cy="292225"/>
          </a:xfrm>
        </p:grpSpPr>
        <p:sp>
          <p:nvSpPr>
            <p:cNvPr id="7651" name="Google Shape;7651;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5"/>
          <p:cNvGrpSpPr/>
          <p:nvPr/>
        </p:nvGrpSpPr>
        <p:grpSpPr>
          <a:xfrm>
            <a:off x="6095649" y="3828305"/>
            <a:ext cx="340731" cy="387641"/>
            <a:chOff x="7728464" y="1561258"/>
            <a:chExt cx="349719" cy="397866"/>
          </a:xfrm>
        </p:grpSpPr>
        <p:sp>
          <p:nvSpPr>
            <p:cNvPr id="7658" name="Google Shape;7658;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65"/>
          <p:cNvGrpSpPr/>
          <p:nvPr/>
        </p:nvGrpSpPr>
        <p:grpSpPr>
          <a:xfrm>
            <a:off x="4018617" y="3828305"/>
            <a:ext cx="387681" cy="387641"/>
            <a:chOff x="5611350" y="1561258"/>
            <a:chExt cx="397907" cy="397866"/>
          </a:xfrm>
        </p:grpSpPr>
        <p:sp>
          <p:nvSpPr>
            <p:cNvPr id="7661" name="Google Shape;7661;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65"/>
          <p:cNvGrpSpPr/>
          <p:nvPr/>
        </p:nvGrpSpPr>
        <p:grpSpPr>
          <a:xfrm>
            <a:off x="4537903" y="3925571"/>
            <a:ext cx="387610" cy="193109"/>
            <a:chOff x="6140660" y="1661097"/>
            <a:chExt cx="397835" cy="198202"/>
          </a:xfrm>
        </p:grpSpPr>
        <p:sp>
          <p:nvSpPr>
            <p:cNvPr id="7666" name="Google Shape;7666;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65"/>
          <p:cNvGrpSpPr/>
          <p:nvPr/>
        </p:nvGrpSpPr>
        <p:grpSpPr>
          <a:xfrm>
            <a:off x="5057118" y="3828305"/>
            <a:ext cx="387681" cy="387641"/>
            <a:chOff x="6669907" y="1561258"/>
            <a:chExt cx="397907" cy="397866"/>
          </a:xfrm>
        </p:grpSpPr>
        <p:sp>
          <p:nvSpPr>
            <p:cNvPr id="7671" name="Google Shape;7671;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65"/>
          <p:cNvGrpSpPr/>
          <p:nvPr/>
        </p:nvGrpSpPr>
        <p:grpSpPr>
          <a:xfrm>
            <a:off x="1942348" y="3885842"/>
            <a:ext cx="387681" cy="272572"/>
            <a:chOff x="3386036" y="1746339"/>
            <a:chExt cx="397907" cy="279762"/>
          </a:xfrm>
        </p:grpSpPr>
        <p:sp>
          <p:nvSpPr>
            <p:cNvPr id="7677" name="Google Shape;7677;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5"/>
          <p:cNvGrpSpPr/>
          <p:nvPr/>
        </p:nvGrpSpPr>
        <p:grpSpPr>
          <a:xfrm>
            <a:off x="2980045" y="3828288"/>
            <a:ext cx="387681" cy="387681"/>
            <a:chOff x="4417380" y="1687279"/>
            <a:chExt cx="397907" cy="397907"/>
          </a:xfrm>
        </p:grpSpPr>
        <p:sp>
          <p:nvSpPr>
            <p:cNvPr id="7680" name="Google Shape;7680;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65"/>
          <p:cNvGrpSpPr/>
          <p:nvPr/>
        </p:nvGrpSpPr>
        <p:grpSpPr>
          <a:xfrm>
            <a:off x="7926526" y="3308537"/>
            <a:ext cx="387661" cy="387661"/>
            <a:chOff x="2869999" y="1687279"/>
            <a:chExt cx="397887" cy="397887"/>
          </a:xfrm>
        </p:grpSpPr>
        <p:sp>
          <p:nvSpPr>
            <p:cNvPr id="7683" name="Google Shape;7683;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65"/>
          <p:cNvGrpSpPr/>
          <p:nvPr/>
        </p:nvGrpSpPr>
        <p:grpSpPr>
          <a:xfrm>
            <a:off x="2461634" y="3828664"/>
            <a:ext cx="386807" cy="386929"/>
            <a:chOff x="3902887" y="1687655"/>
            <a:chExt cx="397010" cy="397135"/>
          </a:xfrm>
        </p:grpSpPr>
        <p:sp>
          <p:nvSpPr>
            <p:cNvPr id="7686" name="Google Shape;7686;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5"/>
          <p:cNvGrpSpPr/>
          <p:nvPr/>
        </p:nvGrpSpPr>
        <p:grpSpPr>
          <a:xfrm>
            <a:off x="3499331" y="3828344"/>
            <a:ext cx="387681" cy="387681"/>
            <a:chOff x="4933458" y="1687279"/>
            <a:chExt cx="397907" cy="397907"/>
          </a:xfrm>
        </p:grpSpPr>
        <p:sp>
          <p:nvSpPr>
            <p:cNvPr id="7689" name="Google Shape;7689;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65"/>
          <p:cNvGrpSpPr/>
          <p:nvPr/>
        </p:nvGrpSpPr>
        <p:grpSpPr>
          <a:xfrm>
            <a:off x="5273586" y="3308775"/>
            <a:ext cx="387681" cy="387661"/>
            <a:chOff x="266768" y="1721375"/>
            <a:chExt cx="397907" cy="397887"/>
          </a:xfrm>
        </p:grpSpPr>
        <p:sp>
          <p:nvSpPr>
            <p:cNvPr id="7692" name="Google Shape;7692;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5"/>
          <p:cNvGrpSpPr/>
          <p:nvPr/>
        </p:nvGrpSpPr>
        <p:grpSpPr>
          <a:xfrm>
            <a:off x="7395588" y="3308924"/>
            <a:ext cx="387539" cy="386888"/>
            <a:chOff x="2408992" y="1722875"/>
            <a:chExt cx="397761" cy="397093"/>
          </a:xfrm>
        </p:grpSpPr>
        <p:sp>
          <p:nvSpPr>
            <p:cNvPr id="7695" name="Google Shape;7695;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65"/>
          <p:cNvGrpSpPr/>
          <p:nvPr/>
        </p:nvGrpSpPr>
        <p:grpSpPr>
          <a:xfrm>
            <a:off x="5576404" y="3828305"/>
            <a:ext cx="387641" cy="387641"/>
            <a:chOff x="7199196" y="1561258"/>
            <a:chExt cx="397866" cy="397866"/>
          </a:xfrm>
        </p:grpSpPr>
        <p:sp>
          <p:nvSpPr>
            <p:cNvPr id="7698" name="Google Shape;7698;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65"/>
          <p:cNvGrpSpPr/>
          <p:nvPr/>
        </p:nvGrpSpPr>
        <p:grpSpPr>
          <a:xfrm>
            <a:off x="6332282" y="3308537"/>
            <a:ext cx="387661" cy="387661"/>
            <a:chOff x="1379798" y="1723250"/>
            <a:chExt cx="397887" cy="397887"/>
          </a:xfrm>
        </p:grpSpPr>
        <p:sp>
          <p:nvSpPr>
            <p:cNvPr id="7702" name="Google Shape;7702;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5"/>
          <p:cNvGrpSpPr/>
          <p:nvPr/>
        </p:nvGrpSpPr>
        <p:grpSpPr>
          <a:xfrm>
            <a:off x="5801242" y="3308537"/>
            <a:ext cx="387641" cy="387661"/>
            <a:chOff x="864491" y="1723250"/>
            <a:chExt cx="397866" cy="397887"/>
          </a:xfrm>
        </p:grpSpPr>
        <p:sp>
          <p:nvSpPr>
            <p:cNvPr id="7707" name="Google Shape;7707;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0" name="Google Shape;7710;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1" name="Google Shape;7711;p65"/>
          <p:cNvGrpSpPr/>
          <p:nvPr/>
        </p:nvGrpSpPr>
        <p:grpSpPr>
          <a:xfrm>
            <a:off x="6568070" y="3827060"/>
            <a:ext cx="388966" cy="388966"/>
            <a:chOff x="1190625" y="238125"/>
            <a:chExt cx="5235075" cy="5235075"/>
          </a:xfrm>
        </p:grpSpPr>
        <p:sp>
          <p:nvSpPr>
            <p:cNvPr id="7712" name="Google Shape;7712;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4" name="Google Shape;7714;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8"/>
        <p:cNvGrpSpPr/>
        <p:nvPr/>
      </p:nvGrpSpPr>
      <p:grpSpPr>
        <a:xfrm>
          <a:off x="0" y="0"/>
          <a:ext cx="0" cy="0"/>
          <a:chOff x="0" y="0"/>
          <a:chExt cx="0" cy="0"/>
        </a:xfrm>
      </p:grpSpPr>
      <p:pic>
        <p:nvPicPr>
          <p:cNvPr id="7719" name="Google Shape;7719;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8DA3-6295-B24E-8C83-E3642614C965}"/>
              </a:ext>
            </a:extLst>
          </p:cNvPr>
          <p:cNvSpPr>
            <a:spLocks noGrp="1"/>
          </p:cNvSpPr>
          <p:nvPr>
            <p:ph type="title"/>
          </p:nvPr>
        </p:nvSpPr>
        <p:spPr>
          <a:xfrm>
            <a:off x="720000" y="132862"/>
            <a:ext cx="7704000" cy="572700"/>
          </a:xfrm>
        </p:spPr>
        <p:txBody>
          <a:bodyPr/>
          <a:lstStyle/>
          <a:p>
            <a:pPr algn="ctr"/>
            <a:r>
              <a:rPr lang="en-IN" sz="3200" dirty="0"/>
              <a:t>Disadvantages</a:t>
            </a:r>
          </a:p>
        </p:txBody>
      </p:sp>
      <p:sp>
        <p:nvSpPr>
          <p:cNvPr id="3" name="Content Placeholder 2">
            <a:extLst>
              <a:ext uri="{FF2B5EF4-FFF2-40B4-BE49-F238E27FC236}">
                <a16:creationId xmlns:a16="http://schemas.microsoft.com/office/drawing/2014/main" id="{39260DB3-0410-3062-EDF8-262FC11FB2EA}"/>
              </a:ext>
            </a:extLst>
          </p:cNvPr>
          <p:cNvSpPr txBox="1">
            <a:spLocks/>
          </p:cNvSpPr>
          <p:nvPr/>
        </p:nvSpPr>
        <p:spPr>
          <a:xfrm>
            <a:off x="800099" y="853180"/>
            <a:ext cx="7623901" cy="387512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latin typeface="Calibri" panose="020F0502020204030204" pitchFamily="34" charset="0"/>
                <a:ea typeface="Calibri" panose="020F0502020204030204" pitchFamily="34" charset="0"/>
                <a:cs typeface="Calibri" panose="020F0502020204030204" pitchFamily="34" charset="0"/>
              </a:rPr>
              <a:t>Despite the progress made in using machine learning models for stroke diagnosis, several challenges remain:</a:t>
            </a:r>
          </a:p>
          <a:p>
            <a:pPr marL="285750" indent="-285750" algn="just">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Calibri" panose="020F0502020204030204" pitchFamily="34" charset="0"/>
              </a:rPr>
              <a:t>Limited availability of diverse and large-scale datasets, particularly from different demographic backgrounds.</a:t>
            </a:r>
          </a:p>
          <a:p>
            <a:pPr marL="285750" indent="-285750" algn="just">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Calibri" panose="020F0502020204030204" pitchFamily="34" charset="0"/>
              </a:rPr>
              <a:t>High variability in neuroimage quality, making it difficult for models to generalize.</a:t>
            </a:r>
          </a:p>
          <a:p>
            <a:pPr marL="285750" indent="-285750" algn="just">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Calibri" panose="020F0502020204030204" pitchFamily="34" charset="0"/>
              </a:rPr>
              <a:t>Lack of real-time diagnostic systems integrating neuroimage analysis with clinical data for comprehensive stroke detection.</a:t>
            </a:r>
          </a:p>
          <a:p>
            <a:pPr marL="285750" indent="-285750" algn="just">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Calibri" panose="020F0502020204030204" pitchFamily="34" charset="0"/>
              </a:rPr>
              <a:t>Highly skilled radiologists are required to interpret neuroimages, which may not always be available, especially in resource-limited settings or during emergencies</a:t>
            </a:r>
            <a:r>
              <a:rPr lang="en-US" sz="2000" dirty="0"/>
              <a:t>.</a:t>
            </a:r>
          </a:p>
          <a:p>
            <a:pPr marL="285750" indent="-285750" algn="just">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Calibri" panose="020F0502020204030204" pitchFamily="34" charset="0"/>
              </a:rPr>
              <a:t>The time taken for image interpretation can delay the treatment process, which is critical in acute stroke management.</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2091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2F9D-755D-7D26-2445-A8AB598E4FE9}"/>
              </a:ext>
            </a:extLst>
          </p:cNvPr>
          <p:cNvSpPr>
            <a:spLocks noGrp="1"/>
          </p:cNvSpPr>
          <p:nvPr>
            <p:ph type="title"/>
          </p:nvPr>
        </p:nvSpPr>
        <p:spPr>
          <a:xfrm>
            <a:off x="720000" y="170705"/>
            <a:ext cx="7704000" cy="572700"/>
          </a:xfrm>
        </p:spPr>
        <p:txBody>
          <a:bodyPr/>
          <a:lstStyle/>
          <a:p>
            <a:pPr algn="ctr"/>
            <a:r>
              <a:rPr lang="en-IN" sz="3200" dirty="0"/>
              <a:t>Proposed System</a:t>
            </a:r>
          </a:p>
        </p:txBody>
      </p:sp>
      <p:sp>
        <p:nvSpPr>
          <p:cNvPr id="3" name="TextBox 2">
            <a:extLst>
              <a:ext uri="{FF2B5EF4-FFF2-40B4-BE49-F238E27FC236}">
                <a16:creationId xmlns:a16="http://schemas.microsoft.com/office/drawing/2014/main" id="{1FA60191-B504-9500-0288-E07761966779}"/>
              </a:ext>
            </a:extLst>
          </p:cNvPr>
          <p:cNvSpPr txBox="1"/>
          <p:nvPr/>
        </p:nvSpPr>
        <p:spPr>
          <a:xfrm>
            <a:off x="720000" y="743405"/>
            <a:ext cx="7704000" cy="4116768"/>
          </a:xfrm>
          <a:prstGeom prst="rect">
            <a:avLst/>
          </a:prstGeom>
          <a:noFill/>
        </p:spPr>
        <p:txBody>
          <a:bodyPr wrap="square" rtlCol="0">
            <a:spAutoFit/>
          </a:bodyPr>
          <a:lstStyle/>
          <a:p>
            <a:pPr>
              <a:lnSpc>
                <a:spcPct val="150000"/>
              </a:lnSpc>
            </a:pPr>
            <a:r>
              <a:rPr lang="en-US" sz="1600" dirty="0">
                <a:latin typeface="Calibri" panose="020F0502020204030204" pitchFamily="34" charset="0"/>
                <a:ea typeface="Calibri" panose="020F0502020204030204" pitchFamily="34" charset="0"/>
                <a:cs typeface="Calibri" panose="020F0502020204030204" pitchFamily="34" charset="0"/>
              </a:rPr>
              <a:t>The proposed system leverages machine learning techniques to analyze neuroimages and automatically detect strokes with high accuracy.</a:t>
            </a:r>
          </a:p>
          <a:p>
            <a:pPr marL="285750" indent="-285750" algn="just">
              <a:lnSpc>
                <a:spcPct val="150000"/>
              </a:lnSpc>
              <a:buFont typeface="Wingdings" panose="05000000000000000000" pitchFamily="2" charset="2"/>
              <a:buChar char="v"/>
            </a:pPr>
            <a:r>
              <a:rPr lang="en-IN" sz="1600" dirty="0">
                <a:latin typeface="Calibri" panose="020F0502020204030204" pitchFamily="34" charset="0"/>
                <a:ea typeface="Calibri" panose="020F0502020204030204" pitchFamily="34" charset="0"/>
                <a:cs typeface="Calibri" panose="020F0502020204030204" pitchFamily="34" charset="0"/>
              </a:rPr>
              <a:t>Utilizing multiple datasets from different institutions to increase data diversity and improve model generalization.</a:t>
            </a:r>
          </a:p>
          <a:p>
            <a:pPr marL="285750" indent="-285750" algn="just">
              <a:lnSpc>
                <a:spcPct val="150000"/>
              </a:lnSpc>
              <a:buFont typeface="Wingdings" panose="05000000000000000000" pitchFamily="2" charset="2"/>
              <a:buChar char="v"/>
            </a:pPr>
            <a:r>
              <a:rPr lang="en-IN" sz="1600" dirty="0">
                <a:latin typeface="Calibri" panose="020F0502020204030204" pitchFamily="34" charset="0"/>
                <a:ea typeface="Calibri" panose="020F0502020204030204" pitchFamily="34" charset="0"/>
                <a:cs typeface="Calibri" panose="020F0502020204030204" pitchFamily="34" charset="0"/>
              </a:rPr>
              <a:t>Applying advanced data augmentation and image enhancement techniques to handle variability in neuroimage quality.</a:t>
            </a:r>
          </a:p>
          <a:p>
            <a:pPr marL="285750" indent="-285750" algn="just">
              <a:lnSpc>
                <a:spcPct val="150000"/>
              </a:lnSpc>
              <a:buFont typeface="Wingdings" panose="05000000000000000000" pitchFamily="2" charset="2"/>
              <a:buChar char="v"/>
            </a:pPr>
            <a:r>
              <a:rPr lang="en-IN" sz="1600" dirty="0">
                <a:latin typeface="Calibri" panose="020F0502020204030204" pitchFamily="34" charset="0"/>
                <a:ea typeface="Calibri" panose="020F0502020204030204" pitchFamily="34" charset="0"/>
                <a:cs typeface="Calibri" panose="020F0502020204030204" pitchFamily="34" charset="0"/>
              </a:rPr>
              <a:t>Developing a real-time diagnostic tool that integrates neuroimage analysis with clinical data for comprehensive stroke diagnosis.</a:t>
            </a:r>
          </a:p>
          <a:p>
            <a:pPr marL="285750" indent="-285750" algn="just">
              <a:lnSpc>
                <a:spcPct val="150000"/>
              </a:lnSpc>
              <a:buFont typeface="Wingdings" panose="05000000000000000000" pitchFamily="2" charset="2"/>
              <a:buChar char="v"/>
            </a:pPr>
            <a:r>
              <a:rPr lang="en-US" sz="1600" dirty="0">
                <a:latin typeface="Calibri" panose="020F0502020204030204" pitchFamily="34" charset="0"/>
                <a:ea typeface="Calibri" panose="020F0502020204030204" pitchFamily="34" charset="0"/>
                <a:cs typeface="Calibri" panose="020F0502020204030204" pitchFamily="34" charset="0"/>
              </a:rPr>
              <a:t>The proposed system can be integrated with existing hospital information systems (HIS) to streamline the workflow for medical professionals, allowing them to focus on other critical aspects of patient care.</a:t>
            </a:r>
            <a:endParaRPr lang="en-IN" sz="1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1870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D109-F694-DE75-B406-53030D230601}"/>
              </a:ext>
            </a:extLst>
          </p:cNvPr>
          <p:cNvSpPr>
            <a:spLocks noGrp="1"/>
          </p:cNvSpPr>
          <p:nvPr>
            <p:ph type="title"/>
          </p:nvPr>
        </p:nvSpPr>
        <p:spPr>
          <a:xfrm>
            <a:off x="720000" y="231665"/>
            <a:ext cx="7704000" cy="572700"/>
          </a:xfrm>
        </p:spPr>
        <p:txBody>
          <a:bodyPr/>
          <a:lstStyle/>
          <a:p>
            <a:pPr algn="ctr"/>
            <a:r>
              <a:rPr lang="en-IN" sz="3200" dirty="0"/>
              <a:t>Advantages</a:t>
            </a:r>
          </a:p>
        </p:txBody>
      </p:sp>
      <p:sp>
        <p:nvSpPr>
          <p:cNvPr id="3" name="TextBox 2">
            <a:extLst>
              <a:ext uri="{FF2B5EF4-FFF2-40B4-BE49-F238E27FC236}">
                <a16:creationId xmlns:a16="http://schemas.microsoft.com/office/drawing/2014/main" id="{AEE45C4A-B547-B2C9-0FC2-524A83AA4863}"/>
              </a:ext>
            </a:extLst>
          </p:cNvPr>
          <p:cNvSpPr txBox="1"/>
          <p:nvPr/>
        </p:nvSpPr>
        <p:spPr>
          <a:xfrm>
            <a:off x="720000" y="804365"/>
            <a:ext cx="7834720" cy="172720"/>
          </a:xfrm>
          <a:prstGeom prst="rect">
            <a:avLst/>
          </a:prstGeom>
          <a:noFill/>
          <a:ln>
            <a:noFill/>
          </a:ln>
        </p:spPr>
        <p:txBody>
          <a:bodyPr wrap="square" rtlCol="0" anchor="t">
            <a:noAutofit/>
          </a:bodyPr>
          <a:lstStyle/>
          <a:p>
            <a:pPr marL="285750" indent="-285750">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Speed and Efficiency:</a:t>
            </a:r>
          </a:p>
        </p:txBody>
      </p:sp>
      <p:sp>
        <p:nvSpPr>
          <p:cNvPr id="7" name="TextBox 6">
            <a:extLst>
              <a:ext uri="{FF2B5EF4-FFF2-40B4-BE49-F238E27FC236}">
                <a16:creationId xmlns:a16="http://schemas.microsoft.com/office/drawing/2014/main" id="{D283D5E2-0811-D61D-B08C-8A4D2B5173ED}"/>
              </a:ext>
            </a:extLst>
          </p:cNvPr>
          <p:cNvSpPr txBox="1"/>
          <p:nvPr/>
        </p:nvSpPr>
        <p:spPr>
          <a:xfrm>
            <a:off x="1569040" y="1078684"/>
            <a:ext cx="6854960" cy="584775"/>
          </a:xfrm>
          <a:prstGeom prst="rect">
            <a:avLst/>
          </a:prstGeom>
          <a:noFill/>
        </p:spPr>
        <p:txBody>
          <a:bodyPr wrap="square" rtlCol="0" anchor="t">
            <a:spAutoFit/>
          </a:bodyPr>
          <a:lstStyle/>
          <a:p>
            <a:pPr algn="just"/>
            <a:r>
              <a:rPr lang="en-US" sz="1600" dirty="0">
                <a:latin typeface="Calibri" panose="020F0502020204030204" pitchFamily="34" charset="0"/>
                <a:ea typeface="Calibri" panose="020F0502020204030204" pitchFamily="34" charset="0"/>
                <a:cs typeface="Calibri" panose="020F0502020204030204" pitchFamily="34" charset="0"/>
              </a:rPr>
              <a:t>The automated system significantly reduces the time required for stroke diagnosis, allowing for rapid intervention and improving patient outcomes.</a:t>
            </a:r>
          </a:p>
        </p:txBody>
      </p:sp>
      <p:sp>
        <p:nvSpPr>
          <p:cNvPr id="8" name="TextBox 7">
            <a:extLst>
              <a:ext uri="{FF2B5EF4-FFF2-40B4-BE49-F238E27FC236}">
                <a16:creationId xmlns:a16="http://schemas.microsoft.com/office/drawing/2014/main" id="{AD6398B9-CF97-A0B2-C3D9-FB7F4B11AFEA}"/>
              </a:ext>
            </a:extLst>
          </p:cNvPr>
          <p:cNvSpPr txBox="1"/>
          <p:nvPr/>
        </p:nvSpPr>
        <p:spPr>
          <a:xfrm>
            <a:off x="720000" y="1765059"/>
            <a:ext cx="3100160" cy="584775"/>
          </a:xfrm>
          <a:prstGeom prst="rect">
            <a:avLst/>
          </a:prstGeom>
          <a:noFill/>
        </p:spPr>
        <p:txBody>
          <a:bodyPr wrap="square" rtlCol="0" anchor="t">
            <a:spAutoFit/>
          </a:bodyPr>
          <a:lstStyle/>
          <a:p>
            <a:pPr marL="285750" indent="-285750">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Consistency and Accuracy:</a:t>
            </a:r>
          </a:p>
          <a:p>
            <a:endParaRPr lang="en-IN" dirty="0"/>
          </a:p>
        </p:txBody>
      </p:sp>
      <p:sp>
        <p:nvSpPr>
          <p:cNvPr id="9" name="TextBox 8">
            <a:extLst>
              <a:ext uri="{FF2B5EF4-FFF2-40B4-BE49-F238E27FC236}">
                <a16:creationId xmlns:a16="http://schemas.microsoft.com/office/drawing/2014/main" id="{2B615B51-3B07-87B3-E69E-2AB5653E09D1}"/>
              </a:ext>
            </a:extLst>
          </p:cNvPr>
          <p:cNvSpPr txBox="1"/>
          <p:nvPr/>
        </p:nvSpPr>
        <p:spPr>
          <a:xfrm>
            <a:off x="1569040" y="4217049"/>
            <a:ext cx="6854960" cy="584775"/>
          </a:xfrm>
          <a:prstGeom prst="rect">
            <a:avLst/>
          </a:prstGeom>
          <a:noFill/>
        </p:spPr>
        <p:txBody>
          <a:bodyPr wrap="square" rtlCol="0">
            <a:spAutoFit/>
          </a:bodyPr>
          <a:lstStyle/>
          <a:p>
            <a:pPr algn="just"/>
            <a:r>
              <a:rPr lang="en-US" sz="1600" dirty="0">
                <a:latin typeface="Calibri" panose="020F0502020204030204" pitchFamily="34" charset="0"/>
                <a:ea typeface="Calibri" panose="020F0502020204030204" pitchFamily="34" charset="0"/>
                <a:cs typeface="Calibri" panose="020F0502020204030204" pitchFamily="34" charset="0"/>
              </a:rPr>
              <a:t>The system can potentially detect early signs of stroke that may be missed by the human eye, leading to quicker and more accurate treatment.</a:t>
            </a:r>
            <a:endParaRPr lang="en-IN" sz="1600" dirty="0"/>
          </a:p>
        </p:txBody>
      </p:sp>
      <p:sp>
        <p:nvSpPr>
          <p:cNvPr id="10" name="TextBox 9">
            <a:extLst>
              <a:ext uri="{FF2B5EF4-FFF2-40B4-BE49-F238E27FC236}">
                <a16:creationId xmlns:a16="http://schemas.microsoft.com/office/drawing/2014/main" id="{273607EC-2606-19FA-5CFA-2E2A9B719FAF}"/>
              </a:ext>
            </a:extLst>
          </p:cNvPr>
          <p:cNvSpPr txBox="1"/>
          <p:nvPr/>
        </p:nvSpPr>
        <p:spPr>
          <a:xfrm>
            <a:off x="1569040" y="2148503"/>
            <a:ext cx="6854960" cy="830997"/>
          </a:xfrm>
          <a:prstGeom prst="rect">
            <a:avLst/>
          </a:prstGeom>
          <a:noFill/>
        </p:spPr>
        <p:txBody>
          <a:bodyPr wrap="square" rtlCol="0" anchor="t">
            <a:spAutoFit/>
          </a:bodyPr>
          <a:lstStyle/>
          <a:p>
            <a:pPr algn="just"/>
            <a:r>
              <a:rPr lang="en-US" sz="1600" dirty="0">
                <a:latin typeface="Calibri" panose="020F0502020204030204" pitchFamily="34" charset="0"/>
                <a:ea typeface="Calibri" panose="020F0502020204030204" pitchFamily="34" charset="0"/>
                <a:cs typeface="Calibri" panose="020F0502020204030204" pitchFamily="34" charset="0"/>
              </a:rPr>
              <a:t>By using machine learning models trained on large datasets, the system provides consistent and accurate results, reducing variability across different medical professionals.</a:t>
            </a:r>
          </a:p>
        </p:txBody>
      </p:sp>
      <p:sp>
        <p:nvSpPr>
          <p:cNvPr id="11" name="TextBox 10">
            <a:extLst>
              <a:ext uri="{FF2B5EF4-FFF2-40B4-BE49-F238E27FC236}">
                <a16:creationId xmlns:a16="http://schemas.microsoft.com/office/drawing/2014/main" id="{2CC67524-87FD-5515-0CAF-5EEA67728988}"/>
              </a:ext>
            </a:extLst>
          </p:cNvPr>
          <p:cNvSpPr txBox="1"/>
          <p:nvPr/>
        </p:nvSpPr>
        <p:spPr>
          <a:xfrm>
            <a:off x="720000" y="2995810"/>
            <a:ext cx="7834720" cy="172720"/>
          </a:xfrm>
          <a:prstGeom prst="rect">
            <a:avLst/>
          </a:prstGeom>
          <a:noFill/>
          <a:ln>
            <a:noFill/>
          </a:ln>
        </p:spPr>
        <p:txBody>
          <a:bodyPr wrap="square" rtlCol="0" anchor="t">
            <a:noAutofit/>
          </a:bodyPr>
          <a:lstStyle/>
          <a:p>
            <a:pPr marL="285750" indent="-285750">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Resource Optimization:</a:t>
            </a:r>
          </a:p>
        </p:txBody>
      </p:sp>
      <p:sp>
        <p:nvSpPr>
          <p:cNvPr id="12" name="TextBox 11">
            <a:extLst>
              <a:ext uri="{FF2B5EF4-FFF2-40B4-BE49-F238E27FC236}">
                <a16:creationId xmlns:a16="http://schemas.microsoft.com/office/drawing/2014/main" id="{6B5C760A-682E-0AED-8E8D-3D4268B80EA1}"/>
              </a:ext>
            </a:extLst>
          </p:cNvPr>
          <p:cNvSpPr txBox="1"/>
          <p:nvPr/>
        </p:nvSpPr>
        <p:spPr>
          <a:xfrm>
            <a:off x="1569040" y="3266686"/>
            <a:ext cx="6854960" cy="584775"/>
          </a:xfrm>
          <a:prstGeom prst="rect">
            <a:avLst/>
          </a:prstGeom>
          <a:noFill/>
        </p:spPr>
        <p:txBody>
          <a:bodyPr wrap="square" rtlCol="0" anchor="t">
            <a:spAutoFit/>
          </a:bodyPr>
          <a:lstStyle/>
          <a:p>
            <a:pPr algn="just"/>
            <a:r>
              <a:rPr lang="en-US" sz="1600" dirty="0">
                <a:latin typeface="Calibri" panose="020F0502020204030204" pitchFamily="34" charset="0"/>
                <a:ea typeface="Calibri" panose="020F0502020204030204" pitchFamily="34" charset="0"/>
                <a:cs typeface="Calibri" panose="020F0502020204030204" pitchFamily="34" charset="0"/>
              </a:rPr>
              <a:t>The system can assist radiologists in resource-limited settings, where access to skilled   professionals may be constrained.</a:t>
            </a:r>
          </a:p>
        </p:txBody>
      </p:sp>
      <p:sp>
        <p:nvSpPr>
          <p:cNvPr id="13" name="TextBox 12">
            <a:extLst>
              <a:ext uri="{FF2B5EF4-FFF2-40B4-BE49-F238E27FC236}">
                <a16:creationId xmlns:a16="http://schemas.microsoft.com/office/drawing/2014/main" id="{18A6CBA5-3DE0-0DB2-268D-D99A3F9EC84E}"/>
              </a:ext>
            </a:extLst>
          </p:cNvPr>
          <p:cNvSpPr txBox="1"/>
          <p:nvPr/>
        </p:nvSpPr>
        <p:spPr>
          <a:xfrm>
            <a:off x="720000" y="3949617"/>
            <a:ext cx="7834720" cy="172720"/>
          </a:xfrm>
          <a:prstGeom prst="rect">
            <a:avLst/>
          </a:prstGeom>
          <a:noFill/>
          <a:ln>
            <a:noFill/>
          </a:ln>
        </p:spPr>
        <p:txBody>
          <a:bodyPr wrap="square" rtlCol="0" anchor="t">
            <a:noAutofit/>
          </a:bodyPr>
          <a:lstStyle/>
          <a:p>
            <a:pPr marL="285750" indent="-285750">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Early Detection:</a:t>
            </a:r>
          </a:p>
        </p:txBody>
      </p:sp>
    </p:spTree>
    <p:extLst>
      <p:ext uri="{BB962C8B-B14F-4D97-AF65-F5344CB8AC3E}">
        <p14:creationId xmlns:p14="http://schemas.microsoft.com/office/powerpoint/2010/main" val="1938173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FEE49-47F2-915B-3B78-40DE57F0DA79}"/>
              </a:ext>
            </a:extLst>
          </p:cNvPr>
          <p:cNvSpPr>
            <a:spLocks noGrp="1"/>
          </p:cNvSpPr>
          <p:nvPr>
            <p:ph type="title"/>
          </p:nvPr>
        </p:nvSpPr>
        <p:spPr>
          <a:xfrm>
            <a:off x="715100" y="241825"/>
            <a:ext cx="7713900" cy="572700"/>
          </a:xfrm>
        </p:spPr>
        <p:txBody>
          <a:bodyPr wrap="square" anchor="ctr">
            <a:normAutofit/>
          </a:bodyPr>
          <a:lstStyle/>
          <a:p>
            <a:pPr>
              <a:lnSpc>
                <a:spcPct val="90000"/>
              </a:lnSpc>
            </a:pPr>
            <a:r>
              <a:rPr lang="en-IN" sz="2400" dirty="0"/>
              <a:t>Requirements</a:t>
            </a:r>
          </a:p>
        </p:txBody>
      </p:sp>
      <p:pic>
        <p:nvPicPr>
          <p:cNvPr id="12" name="Picture 11" descr="A person holding a job description board&#10;&#10;Description automatically generated">
            <a:extLst>
              <a:ext uri="{FF2B5EF4-FFF2-40B4-BE49-F238E27FC236}">
                <a16:creationId xmlns:a16="http://schemas.microsoft.com/office/drawing/2014/main" id="{114C1D5C-63F5-0089-5993-5ABDFE4546B6}"/>
              </a:ext>
            </a:extLst>
          </p:cNvPr>
          <p:cNvPicPr>
            <a:picLocks noChangeAspect="1"/>
          </p:cNvPicPr>
          <p:nvPr/>
        </p:nvPicPr>
        <p:blipFill>
          <a:blip r:embed="rId2">
            <a:extLst>
              <a:ext uri="{837473B0-CC2E-450A-ABE3-18F120FF3D39}">
                <a1611:picAttrSrcUrl xmlns:a1611="http://schemas.microsoft.com/office/drawing/2016/11/main" r:id="rId3"/>
              </a:ext>
            </a:extLst>
          </a:blip>
          <a:srcRect t="9690" r="-1" b="1274"/>
          <a:stretch/>
        </p:blipFill>
        <p:spPr>
          <a:xfrm>
            <a:off x="715100" y="1208225"/>
            <a:ext cx="3666450" cy="3264408"/>
          </a:xfrm>
          <a:prstGeom prst="rect">
            <a:avLst/>
          </a:prstGeom>
          <a:noFill/>
          <a:ln>
            <a:noFill/>
          </a:ln>
        </p:spPr>
      </p:pic>
      <p:sp>
        <p:nvSpPr>
          <p:cNvPr id="3" name="TextBox 2">
            <a:extLst>
              <a:ext uri="{FF2B5EF4-FFF2-40B4-BE49-F238E27FC236}">
                <a16:creationId xmlns:a16="http://schemas.microsoft.com/office/drawing/2014/main" id="{01F6D336-0292-FEEB-1AE4-45319ABEEB7B}"/>
              </a:ext>
            </a:extLst>
          </p:cNvPr>
          <p:cNvSpPr txBox="1"/>
          <p:nvPr/>
        </p:nvSpPr>
        <p:spPr>
          <a:xfrm>
            <a:off x="4762550" y="1208225"/>
            <a:ext cx="3666450" cy="3264408"/>
          </a:xfrm>
          <a:prstGeom prst="rect">
            <a:avLst/>
          </a:prstGeom>
          <a:noFill/>
          <a:ln>
            <a:noFill/>
          </a:ln>
        </p:spPr>
        <p:txBody>
          <a:bodyPr rtlCol="0" anchor="t">
            <a:normAutofit lnSpcReduction="10000"/>
          </a:bodyPr>
          <a:lstStyle/>
          <a:p>
            <a:pPr algn="ctr">
              <a:spcAft>
                <a:spcPts val="600"/>
              </a:spcAft>
            </a:pPr>
            <a:r>
              <a:rPr lang="en-US" sz="1800" b="1" i="0" u="sng" strike="noStrike" cap="none" dirty="0"/>
              <a:t>Hardware</a:t>
            </a:r>
            <a:r>
              <a:rPr lang="en-US" sz="1600" b="0" i="0" u="none" strike="noStrike" cap="none" dirty="0"/>
              <a:t>:</a:t>
            </a:r>
          </a:p>
          <a:p>
            <a:pPr algn="just">
              <a:spcAft>
                <a:spcPts val="600"/>
              </a:spcAft>
            </a:pPr>
            <a:r>
              <a:rPr lang="en-US" b="0" i="0" u="none" strike="noStrike" cap="none" dirty="0">
                <a:solidFill>
                  <a:schemeClr val="dk1"/>
                </a:solidFill>
              </a:rPr>
              <a:t>- GPU-enabled system for training (e.g., NVIDIA GTX 1080 or higher)</a:t>
            </a:r>
          </a:p>
          <a:p>
            <a:pPr algn="just">
              <a:spcAft>
                <a:spcPts val="600"/>
              </a:spcAft>
            </a:pPr>
            <a:r>
              <a:rPr lang="en-US" b="0" i="0" u="none" strike="noStrike" cap="none" dirty="0">
                <a:solidFill>
                  <a:schemeClr val="dk1"/>
                </a:solidFill>
              </a:rPr>
              <a:t>- RAM (16GB or higher)</a:t>
            </a:r>
          </a:p>
          <a:p>
            <a:pPr algn="ctr">
              <a:spcAft>
                <a:spcPts val="600"/>
              </a:spcAft>
            </a:pPr>
            <a:endParaRPr lang="en-US" sz="1200" b="0" i="0" u="none" strike="noStrike" cap="none" dirty="0">
              <a:solidFill>
                <a:schemeClr val="dk1"/>
              </a:solidFill>
            </a:endParaRPr>
          </a:p>
          <a:p>
            <a:pPr algn="ctr">
              <a:spcAft>
                <a:spcPts val="600"/>
              </a:spcAft>
            </a:pPr>
            <a:r>
              <a:rPr lang="en-US" sz="1600" b="1" i="0" u="sng" strike="noStrike" cap="none" dirty="0"/>
              <a:t>Software:</a:t>
            </a:r>
          </a:p>
          <a:p>
            <a:pPr algn="just">
              <a:spcAft>
                <a:spcPts val="600"/>
              </a:spcAft>
            </a:pPr>
            <a:r>
              <a:rPr lang="en-US" b="0" i="0" u="none" strike="noStrike" cap="none" dirty="0">
                <a:solidFill>
                  <a:schemeClr val="dk1"/>
                </a:solidFill>
              </a:rPr>
              <a:t>- Python 3.x</a:t>
            </a:r>
          </a:p>
          <a:p>
            <a:pPr algn="just">
              <a:spcAft>
                <a:spcPts val="600"/>
              </a:spcAft>
            </a:pPr>
            <a:r>
              <a:rPr lang="en-US" b="0" i="0" u="none" strike="noStrike" cap="none" dirty="0">
                <a:solidFill>
                  <a:schemeClr val="dk1"/>
                </a:solidFill>
              </a:rPr>
              <a:t>- TensorFlow, </a:t>
            </a:r>
            <a:r>
              <a:rPr lang="en-US" b="0" i="0" u="none" strike="noStrike" cap="none" dirty="0" err="1">
                <a:solidFill>
                  <a:schemeClr val="dk1"/>
                </a:solidFill>
              </a:rPr>
              <a:t>Keras</a:t>
            </a:r>
            <a:r>
              <a:rPr lang="en-US" b="0" i="0" u="none" strike="noStrike" cap="none" dirty="0">
                <a:solidFill>
                  <a:schemeClr val="dk1"/>
                </a:solidFill>
              </a:rPr>
              <a:t>, </a:t>
            </a:r>
            <a:r>
              <a:rPr lang="en-US" b="0" i="0" u="none" strike="noStrike" cap="none" dirty="0" err="1">
                <a:solidFill>
                  <a:schemeClr val="dk1"/>
                </a:solidFill>
              </a:rPr>
              <a:t>PyTorch</a:t>
            </a:r>
            <a:endParaRPr lang="en-US" b="0" i="0" u="none" strike="noStrike" cap="none" dirty="0">
              <a:solidFill>
                <a:schemeClr val="dk1"/>
              </a:solidFill>
            </a:endParaRPr>
          </a:p>
          <a:p>
            <a:pPr algn="just">
              <a:spcAft>
                <a:spcPts val="600"/>
              </a:spcAft>
            </a:pPr>
            <a:r>
              <a:rPr lang="en-US" b="0" i="0" u="none" strike="noStrike" cap="none" dirty="0">
                <a:solidFill>
                  <a:schemeClr val="dk1"/>
                </a:solidFill>
              </a:rPr>
              <a:t>- </a:t>
            </a:r>
            <a:r>
              <a:rPr lang="en-US" b="0" i="0" u="none" strike="noStrike" cap="none" dirty="0" err="1">
                <a:solidFill>
                  <a:schemeClr val="dk1"/>
                </a:solidFill>
              </a:rPr>
              <a:t>SimpleITK</a:t>
            </a:r>
            <a:r>
              <a:rPr lang="en-US" b="0" i="0" u="none" strike="noStrike" cap="none" dirty="0">
                <a:solidFill>
                  <a:schemeClr val="dk1"/>
                </a:solidFill>
              </a:rPr>
              <a:t>, </a:t>
            </a:r>
            <a:r>
              <a:rPr lang="en-US" b="0" i="0" u="none" strike="noStrike" cap="none" dirty="0" err="1">
                <a:solidFill>
                  <a:schemeClr val="dk1"/>
                </a:solidFill>
              </a:rPr>
              <a:t>nibabel</a:t>
            </a:r>
            <a:r>
              <a:rPr lang="en-US" b="0" i="0" u="none" strike="noStrike" cap="none" dirty="0">
                <a:solidFill>
                  <a:schemeClr val="dk1"/>
                </a:solidFill>
              </a:rPr>
              <a:t> for neuroimage processing</a:t>
            </a:r>
          </a:p>
          <a:p>
            <a:pPr algn="just">
              <a:spcAft>
                <a:spcPts val="600"/>
              </a:spcAft>
            </a:pPr>
            <a:r>
              <a:rPr lang="en-US" b="0" i="0" u="none" strike="noStrike" cap="none" dirty="0">
                <a:solidFill>
                  <a:schemeClr val="dk1"/>
                </a:solidFill>
              </a:rPr>
              <a:t>- </a:t>
            </a:r>
            <a:r>
              <a:rPr lang="en-US" b="0" i="0" u="none" strike="noStrike" cap="none" dirty="0" err="1">
                <a:solidFill>
                  <a:schemeClr val="dk1"/>
                </a:solidFill>
              </a:rPr>
              <a:t>Jupyter</a:t>
            </a:r>
            <a:r>
              <a:rPr lang="en-US" b="0" i="0" u="none" strike="noStrike" cap="none" dirty="0">
                <a:solidFill>
                  <a:schemeClr val="dk1"/>
                </a:solidFill>
              </a:rPr>
              <a:t> Notebook, Google </a:t>
            </a:r>
            <a:r>
              <a:rPr lang="en-US" b="0" i="0" u="none" strike="noStrike" cap="none" dirty="0" err="1">
                <a:solidFill>
                  <a:schemeClr val="dk1"/>
                </a:solidFill>
              </a:rPr>
              <a:t>Colab</a:t>
            </a:r>
            <a:endParaRPr lang="en-US" b="0" i="0" u="none" strike="noStrike" cap="none" dirty="0">
              <a:solidFill>
                <a:schemeClr val="dk1"/>
              </a:solidFill>
            </a:endParaRPr>
          </a:p>
          <a:p>
            <a:pPr algn="just">
              <a:spcAft>
                <a:spcPts val="600"/>
              </a:spcAft>
            </a:pPr>
            <a:r>
              <a:rPr lang="en-US" b="0" i="0" u="none" strike="noStrike" cap="none" dirty="0">
                <a:solidFill>
                  <a:schemeClr val="dk1"/>
                </a:solidFill>
              </a:rPr>
              <a:t>- Operating System: Linux/Windows</a:t>
            </a:r>
          </a:p>
          <a:p>
            <a:pPr algn="ctr">
              <a:spcAft>
                <a:spcPts val="600"/>
              </a:spcAft>
            </a:pPr>
            <a:endParaRPr lang="en-US" sz="1200" b="0" i="0" u="none" strike="noStrike" cap="none" dirty="0">
              <a:solidFill>
                <a:schemeClr val="dk1"/>
              </a:solidFill>
            </a:endParaRPr>
          </a:p>
        </p:txBody>
      </p:sp>
    </p:spTree>
    <p:extLst>
      <p:ext uri="{BB962C8B-B14F-4D97-AF65-F5344CB8AC3E}">
        <p14:creationId xmlns:p14="http://schemas.microsoft.com/office/powerpoint/2010/main" val="3527005664"/>
      </p:ext>
    </p:extLst>
  </p:cSld>
  <p:clrMapOvr>
    <a:masterClrMapping/>
  </p:clrMapOvr>
</p:sld>
</file>

<file path=ppt/theme/theme1.xml><?xml version="1.0" encoding="utf-8"?>
<a:theme xmlns:a="http://schemas.openxmlformats.org/drawingml/2006/main" name="Stroke Recovery Breakthrough by Slidesgo">
  <a:themeElements>
    <a:clrScheme name="Simple Light">
      <a:dk1>
        <a:srgbClr val="CB3C3B"/>
      </a:dk1>
      <a:lt1>
        <a:srgbClr val="FDF4F0"/>
      </a:lt1>
      <a:dk2>
        <a:srgbClr val="601F1A"/>
      </a:dk2>
      <a:lt2>
        <a:srgbClr val="FC8B87"/>
      </a:lt2>
      <a:accent1>
        <a:srgbClr val="F36563"/>
      </a:accent1>
      <a:accent2>
        <a:srgbClr val="FBE2CE"/>
      </a:accent2>
      <a:accent3>
        <a:srgbClr val="FFFFFF"/>
      </a:accent3>
      <a:accent4>
        <a:srgbClr val="FFFFFF"/>
      </a:accent4>
      <a:accent5>
        <a:srgbClr val="FFFFFF"/>
      </a:accent5>
      <a:accent6>
        <a:srgbClr val="FFFFFF"/>
      </a:accent6>
      <a:hlink>
        <a:srgbClr val="601F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2306</TotalTime>
  <Words>4316</Words>
  <Application>Microsoft Office PowerPoint</Application>
  <PresentationFormat>On-screen Show (16:9)</PresentationFormat>
  <Paragraphs>292</Paragraphs>
  <Slides>55</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55</vt:i4>
      </vt:variant>
    </vt:vector>
  </HeadingPairs>
  <TitlesOfParts>
    <vt:vector size="68" baseType="lpstr">
      <vt:lpstr>Wingdings</vt:lpstr>
      <vt:lpstr>Times New Roman</vt:lpstr>
      <vt:lpstr>Proxima Nova Semibold</vt:lpstr>
      <vt:lpstr>Amasis MT Pro Medium</vt:lpstr>
      <vt:lpstr>Inter</vt:lpstr>
      <vt:lpstr>Roboto Medium</vt:lpstr>
      <vt:lpstr>Amatic SC</vt:lpstr>
      <vt:lpstr>Bahnschrift SemiBold</vt:lpstr>
      <vt:lpstr>Arial</vt:lpstr>
      <vt:lpstr>Calibri</vt:lpstr>
      <vt:lpstr>Proxima Nova</vt:lpstr>
      <vt:lpstr>Stroke Recovery Breakthrough by Slidesgo</vt:lpstr>
      <vt:lpstr>Slidesgo Final Pages</vt:lpstr>
      <vt:lpstr>Diagnostic Model using Neuroimages for Stroke Identification A Machine Learning Approach</vt:lpstr>
      <vt:lpstr>Abstract</vt:lpstr>
      <vt:lpstr>Literature Survey Overview</vt:lpstr>
      <vt:lpstr>PowerPoint Presentation</vt:lpstr>
      <vt:lpstr>Existing System</vt:lpstr>
      <vt:lpstr>Disadvantages</vt:lpstr>
      <vt:lpstr>Proposed System</vt:lpstr>
      <vt:lpstr>Advantages</vt:lpstr>
      <vt:lpstr>Requirements</vt:lpstr>
      <vt:lpstr>Architecture</vt:lpstr>
      <vt:lpstr>Modules</vt:lpstr>
      <vt:lpstr>Data Acquisition Module</vt:lpstr>
      <vt:lpstr>Preprocessing Module</vt:lpstr>
      <vt:lpstr>Segmentation Module</vt:lpstr>
      <vt:lpstr>Augmentation Module</vt:lpstr>
      <vt:lpstr>Feature Extraction Module</vt:lpstr>
      <vt:lpstr>Machine Learning Module</vt:lpstr>
      <vt:lpstr>Classification Module</vt:lpstr>
      <vt:lpstr>Algorithm: Convolutional Neural Network (CNN)</vt:lpstr>
      <vt:lpstr>PowerPoint Presentation</vt:lpstr>
      <vt:lpstr>PowerPoint Presentation</vt:lpstr>
      <vt:lpstr>PowerPoint Presentation</vt:lpstr>
      <vt:lpstr>PowerPoint Presentation</vt:lpstr>
      <vt:lpstr>Use Case Diagram</vt:lpstr>
      <vt:lpstr>Class diagram </vt:lpstr>
      <vt:lpstr>Object diagram</vt:lpstr>
      <vt:lpstr>Sequence diagram </vt:lpstr>
      <vt:lpstr>Collaboration diagram </vt:lpstr>
      <vt:lpstr>State chart diagram</vt:lpstr>
      <vt:lpstr>Activity diagram</vt:lpstr>
      <vt:lpstr>Deployment diagram</vt:lpstr>
      <vt:lpstr>Component diagram</vt:lpstr>
      <vt:lpstr>Conclusion</vt:lpstr>
      <vt:lpstr>PowerPoint Presentation</vt:lpstr>
      <vt:lpstr>THANK YOU</vt:lpstr>
      <vt:lpstr>PowerPoint Presentation</vt:lpstr>
      <vt:lpstr>Instructions for use</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Diagnostic Model using Neuroimages for Stroke Identification A Machine Learning Approach</dc:title>
  <cp:lastModifiedBy>Ayushman sharma</cp:lastModifiedBy>
  <cp:revision>19</cp:revision>
  <dcterms:modified xsi:type="dcterms:W3CDTF">2024-10-21T10:22:31Z</dcterms:modified>
</cp:coreProperties>
</file>